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4"/>
    <p:sldMasterId id="2147484055" r:id="rId5"/>
  </p:sldMasterIdLst>
  <p:notesMasterIdLst>
    <p:notesMasterId r:id="rId39"/>
  </p:notesMasterIdLst>
  <p:handoutMasterIdLst>
    <p:handoutMasterId r:id="rId40"/>
  </p:handoutMasterIdLst>
  <p:sldIdLst>
    <p:sldId id="350" r:id="rId6"/>
    <p:sldId id="312" r:id="rId7"/>
    <p:sldId id="345" r:id="rId8"/>
    <p:sldId id="308" r:id="rId9"/>
    <p:sldId id="314" r:id="rId10"/>
    <p:sldId id="303" r:id="rId11"/>
    <p:sldId id="304" r:id="rId12"/>
    <p:sldId id="310" r:id="rId13"/>
    <p:sldId id="313" r:id="rId14"/>
    <p:sldId id="347" r:id="rId15"/>
    <p:sldId id="330" r:id="rId16"/>
    <p:sldId id="343" r:id="rId17"/>
    <p:sldId id="338" r:id="rId18"/>
    <p:sldId id="339" r:id="rId19"/>
    <p:sldId id="341" r:id="rId20"/>
    <p:sldId id="337" r:id="rId21"/>
    <p:sldId id="344" r:id="rId22"/>
    <p:sldId id="336" r:id="rId23"/>
    <p:sldId id="342" r:id="rId24"/>
    <p:sldId id="340" r:id="rId25"/>
    <p:sldId id="327" r:id="rId26"/>
    <p:sldId id="332" r:id="rId27"/>
    <p:sldId id="321" r:id="rId28"/>
    <p:sldId id="351" r:id="rId29"/>
    <p:sldId id="322" r:id="rId30"/>
    <p:sldId id="317" r:id="rId31"/>
    <p:sldId id="325" r:id="rId32"/>
    <p:sldId id="348" r:id="rId33"/>
    <p:sldId id="316" r:id="rId34"/>
    <p:sldId id="323" r:id="rId35"/>
    <p:sldId id="324" r:id="rId36"/>
    <p:sldId id="346" r:id="rId37"/>
    <p:sldId id="331" r:id="rId38"/>
  </p:sldIdLst>
  <p:sldSz cx="100584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16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C6F0"/>
    <a:srgbClr val="E0A9E9"/>
    <a:srgbClr val="FF00FF"/>
    <a:srgbClr val="FFFF66"/>
    <a:srgbClr val="E0CFB1"/>
    <a:srgbClr val="FFCCCC"/>
    <a:srgbClr val="009900"/>
    <a:srgbClr val="33707A"/>
    <a:srgbClr val="1B2A7D"/>
    <a:srgbClr val="222F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C9336C-1D6D-425B-8E81-AD2BF61B1B09}" v="1" dt="2024-04-15T02:33:20.675"/>
    <p1510:client id="{B88D1315-F5F4-44B5-A48A-0851B0956E95}" v="571" dt="2024-04-15T02:18:43.139"/>
    <p1510:client id="{CD1E7E05-9AA4-4EEE-A334-E63DB6F3FAC9}" v="2" dt="2024-04-15T02:27:36.4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3750" autoAdjust="0"/>
  </p:normalViewPr>
  <p:slideViewPr>
    <p:cSldViewPr snapToGrid="0">
      <p:cViewPr varScale="1">
        <p:scale>
          <a:sx n="96" d="100"/>
          <a:sy n="96" d="100"/>
        </p:scale>
        <p:origin x="1740" y="72"/>
      </p:cViewPr>
      <p:guideLst>
        <p:guide orient="horz" pos="2448"/>
        <p:guide pos="3168"/>
      </p:guideLst>
    </p:cSldViewPr>
  </p:slideViewPr>
  <p:outlineViewPr>
    <p:cViewPr>
      <p:scale>
        <a:sx n="33" d="100"/>
        <a:sy n="33" d="100"/>
      </p:scale>
      <p:origin x="0" y="-492"/>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44" d="100"/>
          <a:sy n="44" d="100"/>
        </p:scale>
        <p:origin x="169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tany Brown" userId="f3a6910bcbaff5cd" providerId="LiveId" clId="{2EC9336C-1D6D-425B-8E81-AD2BF61B1B09}"/>
    <pc:docChg chg="modSld">
      <pc:chgData name="Brittany Brown" userId="f3a6910bcbaff5cd" providerId="LiveId" clId="{2EC9336C-1D6D-425B-8E81-AD2BF61B1B09}" dt="2024-04-15T02:33:20.675" v="0"/>
      <pc:docMkLst>
        <pc:docMk/>
      </pc:docMkLst>
      <pc:sldChg chg="modAnim">
        <pc:chgData name="Brittany Brown" userId="f3a6910bcbaff5cd" providerId="LiveId" clId="{2EC9336C-1D6D-425B-8E81-AD2BF61B1B09}" dt="2024-04-15T02:33:20.675" v="0"/>
        <pc:sldMkLst>
          <pc:docMk/>
          <pc:sldMk cId="527340217" sldId="330"/>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image" Target="../media/image3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69F8F8-BBC3-4562-BFD6-00ADEAA250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567E2E0-0CA8-4553-890C-6FAA6F1054B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28BEBB-EB49-4ABA-9C93-382F8D18B090}" type="datetimeFigureOut">
              <a:rPr lang="en-US" smtClean="0"/>
              <a:t>9/12/2024</a:t>
            </a:fld>
            <a:endParaRPr lang="en-US" dirty="0"/>
          </a:p>
        </p:txBody>
      </p:sp>
      <p:sp>
        <p:nvSpPr>
          <p:cNvPr id="4" name="Footer Placeholder 3">
            <a:extLst>
              <a:ext uri="{FF2B5EF4-FFF2-40B4-BE49-F238E27FC236}">
                <a16:creationId xmlns:a16="http://schemas.microsoft.com/office/drawing/2014/main" id="{894DD3E0-9569-43DB-B2BE-18A5B7E919F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1C876F3-4524-42F7-A83E-696E61F791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32D942-2BE8-4506-AA7A-A94092991BCE}" type="slidenum">
              <a:rPr lang="en-US" smtClean="0"/>
              <a:t>‹#›</a:t>
            </a:fld>
            <a:endParaRPr lang="en-US" dirty="0"/>
          </a:p>
        </p:txBody>
      </p:sp>
    </p:spTree>
    <p:extLst>
      <p:ext uri="{BB962C8B-B14F-4D97-AF65-F5344CB8AC3E}">
        <p14:creationId xmlns:p14="http://schemas.microsoft.com/office/powerpoint/2010/main" val="1349118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4970FA-FD12-47C8-A4FA-A7925AB09D05}" type="datetimeFigureOut">
              <a:rPr lang="en-US" smtClean="0"/>
              <a:t>9/12/2024</a:t>
            </a:fld>
            <a:endParaRPr lang="en-US" dirty="0"/>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04A6B6-5FF8-4427-8A8E-9C18C940D506}" type="slidenum">
              <a:rPr lang="en-US" smtClean="0"/>
              <a:t>‹#›</a:t>
            </a:fld>
            <a:endParaRPr lang="en-US" dirty="0"/>
          </a:p>
        </p:txBody>
      </p:sp>
    </p:spTree>
    <p:extLst>
      <p:ext uri="{BB962C8B-B14F-4D97-AF65-F5344CB8AC3E}">
        <p14:creationId xmlns:p14="http://schemas.microsoft.com/office/powerpoint/2010/main" val="1379892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4DD455-F6C1-4E93-8A65-8D23F4A53C98}"/>
              </a:ext>
            </a:extLst>
          </p:cNvPr>
          <p:cNvSpPr txBox="1"/>
          <p:nvPr userDrawn="1"/>
        </p:nvSpPr>
        <p:spPr>
          <a:xfrm>
            <a:off x="-3664527" y="2281765"/>
            <a:ext cx="3378201" cy="369332"/>
          </a:xfrm>
          <a:prstGeom prst="rect">
            <a:avLst/>
          </a:prstGeom>
          <a:noFill/>
        </p:spPr>
        <p:txBody>
          <a:bodyPr wrap="square">
            <a:spAutoFit/>
          </a:bodyPr>
          <a:lstStyle/>
          <a:p>
            <a:pPr algn="l" rtl="0" fontAlgn="base">
              <a:buFont typeface="Arial" panose="020B0604020202020204" pitchFamily="34" charset="0"/>
              <a:buChar char="•"/>
            </a:pPr>
            <a:endParaRPr lang="en-US" sz="1800" b="0" i="0" dirty="0">
              <a:solidFill>
                <a:srgbClr val="000000"/>
              </a:solidFill>
              <a:effectLst/>
              <a:latin typeface="Times New Roman" panose="02020603050405020304" pitchFamily="18" charset="0"/>
            </a:endParaRPr>
          </a:p>
        </p:txBody>
      </p:sp>
      <p:sp>
        <p:nvSpPr>
          <p:cNvPr id="10" name="Picture Placeholder 9">
            <a:extLst>
              <a:ext uri="{FF2B5EF4-FFF2-40B4-BE49-F238E27FC236}">
                <a16:creationId xmlns:a16="http://schemas.microsoft.com/office/drawing/2014/main" id="{4B31BD48-03AE-483A-B104-25267608DA79}"/>
              </a:ext>
            </a:extLst>
          </p:cNvPr>
          <p:cNvSpPr>
            <a:spLocks noGrp="1"/>
          </p:cNvSpPr>
          <p:nvPr>
            <p:ph type="pic" sz="quarter" idx="11" hasCustomPrompt="1"/>
          </p:nvPr>
        </p:nvSpPr>
        <p:spPr>
          <a:xfrm>
            <a:off x="526824" y="1609344"/>
            <a:ext cx="1828800" cy="1828800"/>
          </a:xfrm>
        </p:spPr>
        <p:txBody>
          <a:bodyPr>
            <a:normAutofit/>
          </a:bodyPr>
          <a:lstStyle>
            <a:lvl1pPr marL="0" indent="0">
              <a:buNone/>
              <a:defRPr sz="2400">
                <a:solidFill>
                  <a:schemeClr val="tx1">
                    <a:lumMod val="75000"/>
                    <a:lumOff val="25000"/>
                  </a:schemeClr>
                </a:solidFill>
              </a:defRPr>
            </a:lvl1pPr>
          </a:lstStyle>
          <a:p>
            <a:r>
              <a:rPr lang="en-US" dirty="0"/>
              <a:t>Add Image</a:t>
            </a:r>
          </a:p>
        </p:txBody>
      </p:sp>
      <p:sp>
        <p:nvSpPr>
          <p:cNvPr id="11" name="Picture Placeholder 9">
            <a:extLst>
              <a:ext uri="{FF2B5EF4-FFF2-40B4-BE49-F238E27FC236}">
                <a16:creationId xmlns:a16="http://schemas.microsoft.com/office/drawing/2014/main" id="{23D2373F-4D1E-4AA9-A51B-1D49B370A138}"/>
              </a:ext>
            </a:extLst>
          </p:cNvPr>
          <p:cNvSpPr>
            <a:spLocks noGrp="1"/>
          </p:cNvSpPr>
          <p:nvPr>
            <p:ph type="pic" sz="quarter" idx="12" hasCustomPrompt="1"/>
          </p:nvPr>
        </p:nvSpPr>
        <p:spPr>
          <a:xfrm>
            <a:off x="2931696" y="1609344"/>
            <a:ext cx="1828800" cy="1828800"/>
          </a:xfrm>
        </p:spPr>
        <p:txBody>
          <a:bodyPr>
            <a:normAutofit/>
          </a:bodyPr>
          <a:lstStyle>
            <a:lvl1pPr marL="0" indent="0">
              <a:buNone/>
              <a:defRPr sz="2400">
                <a:solidFill>
                  <a:schemeClr val="tx1">
                    <a:lumMod val="75000"/>
                    <a:lumOff val="25000"/>
                  </a:schemeClr>
                </a:solidFill>
              </a:defRPr>
            </a:lvl1pPr>
          </a:lstStyle>
          <a:p>
            <a:r>
              <a:rPr lang="en-US" dirty="0"/>
              <a:t>Add Image</a:t>
            </a:r>
          </a:p>
        </p:txBody>
      </p:sp>
      <p:sp>
        <p:nvSpPr>
          <p:cNvPr id="12" name="Picture Placeholder 9">
            <a:extLst>
              <a:ext uri="{FF2B5EF4-FFF2-40B4-BE49-F238E27FC236}">
                <a16:creationId xmlns:a16="http://schemas.microsoft.com/office/drawing/2014/main" id="{5DC601A2-1347-41A1-A68C-28A04E286070}"/>
              </a:ext>
            </a:extLst>
          </p:cNvPr>
          <p:cNvSpPr>
            <a:spLocks noGrp="1"/>
          </p:cNvSpPr>
          <p:nvPr>
            <p:ph type="pic" sz="quarter" idx="13" hasCustomPrompt="1"/>
          </p:nvPr>
        </p:nvSpPr>
        <p:spPr>
          <a:xfrm>
            <a:off x="5334000" y="1609344"/>
            <a:ext cx="1828800" cy="1828800"/>
          </a:xfrm>
        </p:spPr>
        <p:txBody>
          <a:bodyPr>
            <a:normAutofit/>
          </a:bodyPr>
          <a:lstStyle>
            <a:lvl1pPr marL="0" indent="0">
              <a:buNone/>
              <a:defRPr sz="2400">
                <a:solidFill>
                  <a:schemeClr val="tx1">
                    <a:lumMod val="75000"/>
                    <a:lumOff val="25000"/>
                  </a:schemeClr>
                </a:solidFill>
              </a:defRPr>
            </a:lvl1pPr>
          </a:lstStyle>
          <a:p>
            <a:r>
              <a:rPr lang="en-US" dirty="0"/>
              <a:t>Add Image</a:t>
            </a:r>
          </a:p>
        </p:txBody>
      </p:sp>
      <p:sp>
        <p:nvSpPr>
          <p:cNvPr id="13" name="Picture Placeholder 9">
            <a:extLst>
              <a:ext uri="{FF2B5EF4-FFF2-40B4-BE49-F238E27FC236}">
                <a16:creationId xmlns:a16="http://schemas.microsoft.com/office/drawing/2014/main" id="{C2CA3CD5-B379-4A13-ADB7-E956CF7E5F88}"/>
              </a:ext>
            </a:extLst>
          </p:cNvPr>
          <p:cNvSpPr>
            <a:spLocks noGrp="1"/>
          </p:cNvSpPr>
          <p:nvPr>
            <p:ph type="pic" sz="quarter" idx="14" hasCustomPrompt="1"/>
          </p:nvPr>
        </p:nvSpPr>
        <p:spPr>
          <a:xfrm>
            <a:off x="7703136" y="1609344"/>
            <a:ext cx="1828800" cy="1828800"/>
          </a:xfrm>
        </p:spPr>
        <p:txBody>
          <a:bodyPr>
            <a:normAutofit/>
          </a:bodyPr>
          <a:lstStyle>
            <a:lvl1pPr marL="0" indent="0">
              <a:buNone/>
              <a:defRPr sz="2400">
                <a:solidFill>
                  <a:schemeClr val="tx1">
                    <a:lumMod val="75000"/>
                    <a:lumOff val="25000"/>
                  </a:schemeClr>
                </a:solidFill>
              </a:defRPr>
            </a:lvl1pPr>
          </a:lstStyle>
          <a:p>
            <a:r>
              <a:rPr lang="en-US" dirty="0"/>
              <a:t>Add Image</a:t>
            </a:r>
          </a:p>
        </p:txBody>
      </p:sp>
      <p:sp>
        <p:nvSpPr>
          <p:cNvPr id="16" name="Text Placeholder 7">
            <a:extLst>
              <a:ext uri="{FF2B5EF4-FFF2-40B4-BE49-F238E27FC236}">
                <a16:creationId xmlns:a16="http://schemas.microsoft.com/office/drawing/2014/main" id="{590306B0-3991-425C-9AC2-C67F60848C40}"/>
              </a:ext>
            </a:extLst>
          </p:cNvPr>
          <p:cNvSpPr>
            <a:spLocks noGrp="1"/>
          </p:cNvSpPr>
          <p:nvPr>
            <p:ph type="body" sz="quarter" idx="15" hasCustomPrompt="1"/>
          </p:nvPr>
        </p:nvSpPr>
        <p:spPr>
          <a:xfrm>
            <a:off x="502920" y="3593592"/>
            <a:ext cx="1828800" cy="731520"/>
          </a:xfrm>
        </p:spPr>
        <p:txBody>
          <a:bodyPr>
            <a:normAutofit/>
          </a:bodyPr>
          <a:lstStyle>
            <a:lvl1pPr marL="0" indent="0" algn="ctr">
              <a:lnSpc>
                <a:spcPts val="2300"/>
              </a:lnSpc>
              <a:buNone/>
              <a:defRPr sz="1800">
                <a:solidFill>
                  <a:schemeClr val="tx1">
                    <a:lumMod val="75000"/>
                    <a:lumOff val="25000"/>
                  </a:schemeClr>
                </a:solidFill>
                <a:latin typeface="+mn-lt"/>
              </a:defRPr>
            </a:lvl1pPr>
            <a:lvl2pPr marL="502896" indent="0">
              <a:buNone/>
              <a:defRPr>
                <a:latin typeface="+mj-lt"/>
              </a:defRPr>
            </a:lvl2pPr>
            <a:lvl3pPr marL="1005792" indent="0">
              <a:buNone/>
              <a:defRPr>
                <a:latin typeface="+mj-lt"/>
              </a:defRPr>
            </a:lvl3pPr>
            <a:lvl4pPr marL="1508687" indent="0">
              <a:buNone/>
              <a:defRPr>
                <a:latin typeface="+mj-lt"/>
              </a:defRPr>
            </a:lvl4pPr>
            <a:lvl5pPr marL="2011582" indent="0">
              <a:buNone/>
              <a:defRPr>
                <a:latin typeface="+mj-lt"/>
              </a:defRPr>
            </a:lvl5pPr>
          </a:lstStyle>
          <a:p>
            <a:pPr lvl="0"/>
            <a:r>
              <a:rPr lang="en-US" dirty="0"/>
              <a:t>Click to add text</a:t>
            </a:r>
          </a:p>
        </p:txBody>
      </p:sp>
      <p:sp>
        <p:nvSpPr>
          <p:cNvPr id="17" name="Text Placeholder 7">
            <a:extLst>
              <a:ext uri="{FF2B5EF4-FFF2-40B4-BE49-F238E27FC236}">
                <a16:creationId xmlns:a16="http://schemas.microsoft.com/office/drawing/2014/main" id="{C7761B7C-AFEF-4899-900E-1E96BBB92A01}"/>
              </a:ext>
            </a:extLst>
          </p:cNvPr>
          <p:cNvSpPr>
            <a:spLocks noGrp="1"/>
          </p:cNvSpPr>
          <p:nvPr>
            <p:ph type="body" sz="quarter" idx="16" hasCustomPrompt="1"/>
          </p:nvPr>
        </p:nvSpPr>
        <p:spPr>
          <a:xfrm>
            <a:off x="2935224" y="3593592"/>
            <a:ext cx="1828800" cy="731520"/>
          </a:xfrm>
        </p:spPr>
        <p:txBody>
          <a:bodyPr>
            <a:normAutofit/>
          </a:bodyPr>
          <a:lstStyle>
            <a:lvl1pPr marL="0" indent="0" algn="ctr">
              <a:lnSpc>
                <a:spcPts val="2300"/>
              </a:lnSpc>
              <a:buNone/>
              <a:defRPr sz="1800">
                <a:solidFill>
                  <a:schemeClr val="tx1">
                    <a:lumMod val="75000"/>
                    <a:lumOff val="25000"/>
                  </a:schemeClr>
                </a:solidFill>
                <a:latin typeface="+mn-lt"/>
              </a:defRPr>
            </a:lvl1pPr>
            <a:lvl2pPr marL="502896" indent="0">
              <a:buNone/>
              <a:defRPr>
                <a:latin typeface="+mj-lt"/>
              </a:defRPr>
            </a:lvl2pPr>
            <a:lvl3pPr marL="1005792" indent="0">
              <a:buNone/>
              <a:defRPr>
                <a:latin typeface="+mj-lt"/>
              </a:defRPr>
            </a:lvl3pPr>
            <a:lvl4pPr marL="1508687" indent="0">
              <a:buNone/>
              <a:defRPr>
                <a:latin typeface="+mj-lt"/>
              </a:defRPr>
            </a:lvl4pPr>
            <a:lvl5pPr marL="2011582" indent="0">
              <a:buNone/>
              <a:defRPr>
                <a:latin typeface="+mj-lt"/>
              </a:defRPr>
            </a:lvl5pPr>
          </a:lstStyle>
          <a:p>
            <a:pPr lvl="0"/>
            <a:r>
              <a:rPr lang="en-US" dirty="0"/>
              <a:t>Click to add text</a:t>
            </a:r>
          </a:p>
        </p:txBody>
      </p:sp>
      <p:sp>
        <p:nvSpPr>
          <p:cNvPr id="18" name="Text Placeholder 7">
            <a:extLst>
              <a:ext uri="{FF2B5EF4-FFF2-40B4-BE49-F238E27FC236}">
                <a16:creationId xmlns:a16="http://schemas.microsoft.com/office/drawing/2014/main" id="{A3EA995A-6D06-4251-B7E6-972800C219DF}"/>
              </a:ext>
            </a:extLst>
          </p:cNvPr>
          <p:cNvSpPr>
            <a:spLocks noGrp="1"/>
          </p:cNvSpPr>
          <p:nvPr>
            <p:ph type="body" sz="quarter" idx="17" hasCustomPrompt="1"/>
          </p:nvPr>
        </p:nvSpPr>
        <p:spPr>
          <a:xfrm>
            <a:off x="5330952" y="3589576"/>
            <a:ext cx="1828800" cy="731520"/>
          </a:xfrm>
        </p:spPr>
        <p:txBody>
          <a:bodyPr>
            <a:normAutofit/>
          </a:bodyPr>
          <a:lstStyle>
            <a:lvl1pPr marL="0" indent="0" algn="ctr">
              <a:lnSpc>
                <a:spcPts val="2300"/>
              </a:lnSpc>
              <a:buNone/>
              <a:defRPr sz="1800">
                <a:solidFill>
                  <a:schemeClr val="tx1">
                    <a:lumMod val="75000"/>
                    <a:lumOff val="25000"/>
                  </a:schemeClr>
                </a:solidFill>
                <a:latin typeface="+mn-lt"/>
              </a:defRPr>
            </a:lvl1pPr>
            <a:lvl2pPr marL="502896" indent="0">
              <a:buNone/>
              <a:defRPr>
                <a:latin typeface="+mj-lt"/>
              </a:defRPr>
            </a:lvl2pPr>
            <a:lvl3pPr marL="1005792" indent="0">
              <a:buNone/>
              <a:defRPr>
                <a:latin typeface="+mj-lt"/>
              </a:defRPr>
            </a:lvl3pPr>
            <a:lvl4pPr marL="1508687" indent="0">
              <a:buNone/>
              <a:defRPr>
                <a:latin typeface="+mj-lt"/>
              </a:defRPr>
            </a:lvl4pPr>
            <a:lvl5pPr marL="2011582" indent="0">
              <a:buNone/>
              <a:defRPr>
                <a:latin typeface="+mj-lt"/>
              </a:defRPr>
            </a:lvl5pPr>
          </a:lstStyle>
          <a:p>
            <a:pPr lvl="0"/>
            <a:r>
              <a:rPr lang="en-US" dirty="0"/>
              <a:t>Click to add text</a:t>
            </a:r>
          </a:p>
        </p:txBody>
      </p:sp>
      <p:sp>
        <p:nvSpPr>
          <p:cNvPr id="19" name="Text Placeholder 7">
            <a:extLst>
              <a:ext uri="{FF2B5EF4-FFF2-40B4-BE49-F238E27FC236}">
                <a16:creationId xmlns:a16="http://schemas.microsoft.com/office/drawing/2014/main" id="{8850BE6E-0476-41FC-A265-DFFB1D0EAA23}"/>
              </a:ext>
            </a:extLst>
          </p:cNvPr>
          <p:cNvSpPr>
            <a:spLocks noGrp="1"/>
          </p:cNvSpPr>
          <p:nvPr>
            <p:ph type="body" sz="quarter" idx="18" hasCustomPrompt="1"/>
          </p:nvPr>
        </p:nvSpPr>
        <p:spPr>
          <a:xfrm>
            <a:off x="7699248" y="3589576"/>
            <a:ext cx="1828800" cy="731520"/>
          </a:xfrm>
        </p:spPr>
        <p:txBody>
          <a:bodyPr>
            <a:normAutofit/>
          </a:bodyPr>
          <a:lstStyle>
            <a:lvl1pPr marL="0" indent="0" algn="ctr">
              <a:lnSpc>
                <a:spcPts val="2300"/>
              </a:lnSpc>
              <a:buNone/>
              <a:defRPr sz="1800">
                <a:solidFill>
                  <a:schemeClr val="tx1">
                    <a:lumMod val="75000"/>
                    <a:lumOff val="25000"/>
                  </a:schemeClr>
                </a:solidFill>
                <a:latin typeface="+mn-lt"/>
              </a:defRPr>
            </a:lvl1pPr>
            <a:lvl2pPr marL="502896" indent="0">
              <a:buNone/>
              <a:defRPr>
                <a:latin typeface="+mj-lt"/>
              </a:defRPr>
            </a:lvl2pPr>
            <a:lvl3pPr marL="1005792" indent="0">
              <a:buNone/>
              <a:defRPr>
                <a:latin typeface="+mj-lt"/>
              </a:defRPr>
            </a:lvl3pPr>
            <a:lvl4pPr marL="1508687" indent="0">
              <a:buNone/>
              <a:defRPr>
                <a:latin typeface="+mj-lt"/>
              </a:defRPr>
            </a:lvl4pPr>
            <a:lvl5pPr marL="2011582" indent="0">
              <a:buNone/>
              <a:defRPr>
                <a:latin typeface="+mj-lt"/>
              </a:defRPr>
            </a:lvl5pPr>
          </a:lstStyle>
          <a:p>
            <a:pPr lvl="0"/>
            <a:r>
              <a:rPr lang="en-US" dirty="0"/>
              <a:t>Click to add text</a:t>
            </a:r>
          </a:p>
        </p:txBody>
      </p:sp>
      <p:sp>
        <p:nvSpPr>
          <p:cNvPr id="20" name="Picture Placeholder 9">
            <a:extLst>
              <a:ext uri="{FF2B5EF4-FFF2-40B4-BE49-F238E27FC236}">
                <a16:creationId xmlns:a16="http://schemas.microsoft.com/office/drawing/2014/main" id="{5CD98D1F-1980-4B17-8103-7A6278B6958C}"/>
              </a:ext>
            </a:extLst>
          </p:cNvPr>
          <p:cNvSpPr>
            <a:spLocks noGrp="1"/>
          </p:cNvSpPr>
          <p:nvPr>
            <p:ph type="pic" sz="quarter" idx="19" hasCustomPrompt="1"/>
          </p:nvPr>
        </p:nvSpPr>
        <p:spPr>
          <a:xfrm>
            <a:off x="534840" y="4757621"/>
            <a:ext cx="1828800" cy="1828800"/>
          </a:xfrm>
        </p:spPr>
        <p:txBody>
          <a:bodyPr>
            <a:normAutofit/>
          </a:bodyPr>
          <a:lstStyle>
            <a:lvl1pPr marL="0" indent="0">
              <a:buNone/>
              <a:defRPr sz="2400">
                <a:solidFill>
                  <a:schemeClr val="tx1">
                    <a:lumMod val="75000"/>
                    <a:lumOff val="25000"/>
                  </a:schemeClr>
                </a:solidFill>
              </a:defRPr>
            </a:lvl1pPr>
          </a:lstStyle>
          <a:p>
            <a:r>
              <a:rPr lang="en-US" dirty="0"/>
              <a:t>Add Image</a:t>
            </a:r>
          </a:p>
        </p:txBody>
      </p:sp>
      <p:sp>
        <p:nvSpPr>
          <p:cNvPr id="21" name="Picture Placeholder 9">
            <a:extLst>
              <a:ext uri="{FF2B5EF4-FFF2-40B4-BE49-F238E27FC236}">
                <a16:creationId xmlns:a16="http://schemas.microsoft.com/office/drawing/2014/main" id="{29BA4FAB-ABBD-45F5-836A-2E80C1A151D9}"/>
              </a:ext>
            </a:extLst>
          </p:cNvPr>
          <p:cNvSpPr>
            <a:spLocks noGrp="1"/>
          </p:cNvSpPr>
          <p:nvPr>
            <p:ph type="pic" sz="quarter" idx="20" hasCustomPrompt="1"/>
          </p:nvPr>
        </p:nvSpPr>
        <p:spPr>
          <a:xfrm>
            <a:off x="2939712" y="4757621"/>
            <a:ext cx="1828800" cy="1828800"/>
          </a:xfrm>
        </p:spPr>
        <p:txBody>
          <a:bodyPr>
            <a:normAutofit/>
          </a:bodyPr>
          <a:lstStyle>
            <a:lvl1pPr marL="0" indent="0">
              <a:buNone/>
              <a:defRPr sz="2400">
                <a:solidFill>
                  <a:schemeClr val="tx1">
                    <a:lumMod val="75000"/>
                    <a:lumOff val="25000"/>
                  </a:schemeClr>
                </a:solidFill>
              </a:defRPr>
            </a:lvl1pPr>
          </a:lstStyle>
          <a:p>
            <a:r>
              <a:rPr lang="en-US" dirty="0"/>
              <a:t>Add Image</a:t>
            </a:r>
          </a:p>
        </p:txBody>
      </p:sp>
      <p:sp>
        <p:nvSpPr>
          <p:cNvPr id="22" name="Picture Placeholder 9">
            <a:extLst>
              <a:ext uri="{FF2B5EF4-FFF2-40B4-BE49-F238E27FC236}">
                <a16:creationId xmlns:a16="http://schemas.microsoft.com/office/drawing/2014/main" id="{C11CD7F5-D42C-46B9-8812-38C289F95BC0}"/>
              </a:ext>
            </a:extLst>
          </p:cNvPr>
          <p:cNvSpPr>
            <a:spLocks noGrp="1"/>
          </p:cNvSpPr>
          <p:nvPr>
            <p:ph type="pic" sz="quarter" idx="21" hasCustomPrompt="1"/>
          </p:nvPr>
        </p:nvSpPr>
        <p:spPr>
          <a:xfrm>
            <a:off x="5342016" y="4757621"/>
            <a:ext cx="1828800" cy="1828800"/>
          </a:xfrm>
        </p:spPr>
        <p:txBody>
          <a:bodyPr>
            <a:normAutofit/>
          </a:bodyPr>
          <a:lstStyle>
            <a:lvl1pPr marL="0" indent="0">
              <a:buNone/>
              <a:defRPr sz="2400">
                <a:solidFill>
                  <a:schemeClr val="tx1">
                    <a:lumMod val="75000"/>
                    <a:lumOff val="25000"/>
                  </a:schemeClr>
                </a:solidFill>
              </a:defRPr>
            </a:lvl1pPr>
          </a:lstStyle>
          <a:p>
            <a:r>
              <a:rPr lang="en-US" dirty="0"/>
              <a:t>Add Image</a:t>
            </a:r>
          </a:p>
        </p:txBody>
      </p:sp>
      <p:sp>
        <p:nvSpPr>
          <p:cNvPr id="23" name="Picture Placeholder 9">
            <a:extLst>
              <a:ext uri="{FF2B5EF4-FFF2-40B4-BE49-F238E27FC236}">
                <a16:creationId xmlns:a16="http://schemas.microsoft.com/office/drawing/2014/main" id="{F0C99775-2418-4F92-9B29-65FF1743DC1F}"/>
              </a:ext>
            </a:extLst>
          </p:cNvPr>
          <p:cNvSpPr>
            <a:spLocks noGrp="1"/>
          </p:cNvSpPr>
          <p:nvPr>
            <p:ph type="pic" sz="quarter" idx="22" hasCustomPrompt="1"/>
          </p:nvPr>
        </p:nvSpPr>
        <p:spPr>
          <a:xfrm>
            <a:off x="7711152" y="4757621"/>
            <a:ext cx="1828800" cy="1828800"/>
          </a:xfrm>
        </p:spPr>
        <p:txBody>
          <a:bodyPr>
            <a:normAutofit/>
          </a:bodyPr>
          <a:lstStyle>
            <a:lvl1pPr marL="0" indent="0">
              <a:buNone/>
              <a:defRPr sz="2400">
                <a:solidFill>
                  <a:schemeClr val="tx1">
                    <a:lumMod val="75000"/>
                    <a:lumOff val="25000"/>
                  </a:schemeClr>
                </a:solidFill>
              </a:defRPr>
            </a:lvl1pPr>
          </a:lstStyle>
          <a:p>
            <a:r>
              <a:rPr lang="en-US" dirty="0"/>
              <a:t>Add Image</a:t>
            </a:r>
          </a:p>
        </p:txBody>
      </p:sp>
      <p:sp>
        <p:nvSpPr>
          <p:cNvPr id="24" name="Text Placeholder 7">
            <a:extLst>
              <a:ext uri="{FF2B5EF4-FFF2-40B4-BE49-F238E27FC236}">
                <a16:creationId xmlns:a16="http://schemas.microsoft.com/office/drawing/2014/main" id="{2127C5EF-1667-43B7-86D7-4D7669ADB864}"/>
              </a:ext>
            </a:extLst>
          </p:cNvPr>
          <p:cNvSpPr>
            <a:spLocks noGrp="1"/>
          </p:cNvSpPr>
          <p:nvPr>
            <p:ph type="body" sz="quarter" idx="23" hasCustomPrompt="1"/>
          </p:nvPr>
        </p:nvSpPr>
        <p:spPr>
          <a:xfrm>
            <a:off x="228600" y="6741869"/>
            <a:ext cx="2404872" cy="731520"/>
          </a:xfrm>
        </p:spPr>
        <p:txBody>
          <a:bodyPr>
            <a:normAutofit/>
          </a:bodyPr>
          <a:lstStyle>
            <a:lvl1pPr marL="0" indent="0" algn="ctr">
              <a:lnSpc>
                <a:spcPts val="2300"/>
              </a:lnSpc>
              <a:buNone/>
              <a:defRPr sz="1800">
                <a:solidFill>
                  <a:schemeClr val="tx1">
                    <a:lumMod val="75000"/>
                    <a:lumOff val="25000"/>
                  </a:schemeClr>
                </a:solidFill>
                <a:latin typeface="+mn-lt"/>
              </a:defRPr>
            </a:lvl1pPr>
            <a:lvl2pPr marL="502896" indent="0">
              <a:buNone/>
              <a:defRPr>
                <a:latin typeface="+mj-lt"/>
              </a:defRPr>
            </a:lvl2pPr>
            <a:lvl3pPr marL="1005792" indent="0">
              <a:buNone/>
              <a:defRPr>
                <a:latin typeface="+mj-lt"/>
              </a:defRPr>
            </a:lvl3pPr>
            <a:lvl4pPr marL="1508687" indent="0">
              <a:buNone/>
              <a:defRPr>
                <a:latin typeface="+mj-lt"/>
              </a:defRPr>
            </a:lvl4pPr>
            <a:lvl5pPr marL="2011582" indent="0">
              <a:buNone/>
              <a:defRPr>
                <a:latin typeface="+mj-lt"/>
              </a:defRPr>
            </a:lvl5pPr>
          </a:lstStyle>
          <a:p>
            <a:pPr lvl="0"/>
            <a:r>
              <a:rPr lang="en-US" dirty="0"/>
              <a:t>Click to add text</a:t>
            </a:r>
          </a:p>
        </p:txBody>
      </p:sp>
      <p:sp>
        <p:nvSpPr>
          <p:cNvPr id="25" name="Text Placeholder 7">
            <a:extLst>
              <a:ext uri="{FF2B5EF4-FFF2-40B4-BE49-F238E27FC236}">
                <a16:creationId xmlns:a16="http://schemas.microsoft.com/office/drawing/2014/main" id="{F4A2BB55-6E4D-4467-92F9-D6D6E97409BC}"/>
              </a:ext>
            </a:extLst>
          </p:cNvPr>
          <p:cNvSpPr>
            <a:spLocks noGrp="1"/>
          </p:cNvSpPr>
          <p:nvPr>
            <p:ph type="body" sz="quarter" idx="24" hasCustomPrompt="1"/>
          </p:nvPr>
        </p:nvSpPr>
        <p:spPr>
          <a:xfrm>
            <a:off x="2943240" y="6741869"/>
            <a:ext cx="1828800" cy="731520"/>
          </a:xfrm>
        </p:spPr>
        <p:txBody>
          <a:bodyPr>
            <a:normAutofit/>
          </a:bodyPr>
          <a:lstStyle>
            <a:lvl1pPr marL="0" indent="0" algn="ctr">
              <a:lnSpc>
                <a:spcPts val="2300"/>
              </a:lnSpc>
              <a:buNone/>
              <a:defRPr sz="1800">
                <a:solidFill>
                  <a:schemeClr val="tx1">
                    <a:lumMod val="75000"/>
                    <a:lumOff val="25000"/>
                  </a:schemeClr>
                </a:solidFill>
                <a:latin typeface="+mn-lt"/>
              </a:defRPr>
            </a:lvl1pPr>
            <a:lvl2pPr marL="502896" indent="0">
              <a:buNone/>
              <a:defRPr>
                <a:latin typeface="+mj-lt"/>
              </a:defRPr>
            </a:lvl2pPr>
            <a:lvl3pPr marL="1005792" indent="0">
              <a:buNone/>
              <a:defRPr>
                <a:latin typeface="+mj-lt"/>
              </a:defRPr>
            </a:lvl3pPr>
            <a:lvl4pPr marL="1508687" indent="0">
              <a:buNone/>
              <a:defRPr>
                <a:latin typeface="+mj-lt"/>
              </a:defRPr>
            </a:lvl4pPr>
            <a:lvl5pPr marL="2011582" indent="0">
              <a:buNone/>
              <a:defRPr>
                <a:latin typeface="+mj-lt"/>
              </a:defRPr>
            </a:lvl5pPr>
          </a:lstStyle>
          <a:p>
            <a:pPr lvl="0"/>
            <a:r>
              <a:rPr lang="en-US" dirty="0"/>
              <a:t>Click to add text</a:t>
            </a:r>
          </a:p>
        </p:txBody>
      </p:sp>
      <p:sp>
        <p:nvSpPr>
          <p:cNvPr id="26" name="Text Placeholder 7">
            <a:extLst>
              <a:ext uri="{FF2B5EF4-FFF2-40B4-BE49-F238E27FC236}">
                <a16:creationId xmlns:a16="http://schemas.microsoft.com/office/drawing/2014/main" id="{6544DD3D-B593-4974-A499-9C76958A260E}"/>
              </a:ext>
            </a:extLst>
          </p:cNvPr>
          <p:cNvSpPr>
            <a:spLocks noGrp="1"/>
          </p:cNvSpPr>
          <p:nvPr>
            <p:ph type="body" sz="quarter" idx="25" hasCustomPrompt="1"/>
          </p:nvPr>
        </p:nvSpPr>
        <p:spPr>
          <a:xfrm>
            <a:off x="5338968" y="6737853"/>
            <a:ext cx="1828800" cy="731520"/>
          </a:xfrm>
        </p:spPr>
        <p:txBody>
          <a:bodyPr>
            <a:normAutofit/>
          </a:bodyPr>
          <a:lstStyle>
            <a:lvl1pPr marL="0" indent="0" algn="ctr">
              <a:lnSpc>
                <a:spcPts val="2300"/>
              </a:lnSpc>
              <a:buNone/>
              <a:defRPr sz="1800">
                <a:solidFill>
                  <a:schemeClr val="tx1">
                    <a:lumMod val="75000"/>
                    <a:lumOff val="25000"/>
                  </a:schemeClr>
                </a:solidFill>
                <a:latin typeface="+mn-lt"/>
              </a:defRPr>
            </a:lvl1pPr>
            <a:lvl2pPr marL="502896" indent="0">
              <a:buNone/>
              <a:defRPr>
                <a:latin typeface="+mj-lt"/>
              </a:defRPr>
            </a:lvl2pPr>
            <a:lvl3pPr marL="1005792" indent="0">
              <a:buNone/>
              <a:defRPr>
                <a:latin typeface="+mj-lt"/>
              </a:defRPr>
            </a:lvl3pPr>
            <a:lvl4pPr marL="1508687" indent="0">
              <a:buNone/>
              <a:defRPr>
                <a:latin typeface="+mj-lt"/>
              </a:defRPr>
            </a:lvl4pPr>
            <a:lvl5pPr marL="2011582" indent="0">
              <a:buNone/>
              <a:defRPr>
                <a:latin typeface="+mj-lt"/>
              </a:defRPr>
            </a:lvl5pPr>
          </a:lstStyle>
          <a:p>
            <a:pPr lvl="0"/>
            <a:r>
              <a:rPr lang="en-US" dirty="0"/>
              <a:t>Click to add text</a:t>
            </a:r>
          </a:p>
        </p:txBody>
      </p:sp>
      <p:sp>
        <p:nvSpPr>
          <p:cNvPr id="27" name="Text Placeholder 7">
            <a:extLst>
              <a:ext uri="{FF2B5EF4-FFF2-40B4-BE49-F238E27FC236}">
                <a16:creationId xmlns:a16="http://schemas.microsoft.com/office/drawing/2014/main" id="{F5EA0096-2F18-4E41-9D22-9C8F84CD4915}"/>
              </a:ext>
            </a:extLst>
          </p:cNvPr>
          <p:cNvSpPr>
            <a:spLocks noGrp="1"/>
          </p:cNvSpPr>
          <p:nvPr>
            <p:ph type="body" sz="quarter" idx="26" hasCustomPrompt="1"/>
          </p:nvPr>
        </p:nvSpPr>
        <p:spPr>
          <a:xfrm>
            <a:off x="7707264" y="6737853"/>
            <a:ext cx="1828800" cy="731520"/>
          </a:xfrm>
        </p:spPr>
        <p:txBody>
          <a:bodyPr>
            <a:normAutofit/>
          </a:bodyPr>
          <a:lstStyle>
            <a:lvl1pPr marL="0" indent="0" algn="ctr">
              <a:lnSpc>
                <a:spcPts val="2300"/>
              </a:lnSpc>
              <a:buNone/>
              <a:defRPr sz="1800">
                <a:solidFill>
                  <a:schemeClr val="tx1">
                    <a:lumMod val="75000"/>
                    <a:lumOff val="25000"/>
                  </a:schemeClr>
                </a:solidFill>
                <a:latin typeface="+mn-lt"/>
              </a:defRPr>
            </a:lvl1pPr>
            <a:lvl2pPr marL="502896" indent="0">
              <a:buNone/>
              <a:defRPr>
                <a:latin typeface="+mj-lt"/>
              </a:defRPr>
            </a:lvl2pPr>
            <a:lvl3pPr marL="1005792" indent="0">
              <a:buNone/>
              <a:defRPr>
                <a:latin typeface="+mj-lt"/>
              </a:defRPr>
            </a:lvl3pPr>
            <a:lvl4pPr marL="1508687" indent="0">
              <a:buNone/>
              <a:defRPr>
                <a:latin typeface="+mj-lt"/>
              </a:defRPr>
            </a:lvl4pPr>
            <a:lvl5pPr marL="2011582" indent="0">
              <a:buNone/>
              <a:defRPr>
                <a:latin typeface="+mj-lt"/>
              </a:defRPr>
            </a:lvl5pPr>
          </a:lstStyle>
          <a:p>
            <a:pPr lvl="0"/>
            <a:r>
              <a:rPr lang="en-US" dirty="0"/>
              <a:t>Click to add text</a:t>
            </a:r>
          </a:p>
        </p:txBody>
      </p:sp>
      <p:sp>
        <p:nvSpPr>
          <p:cNvPr id="2" name="Title 1">
            <a:extLst>
              <a:ext uri="{FF2B5EF4-FFF2-40B4-BE49-F238E27FC236}">
                <a16:creationId xmlns:a16="http://schemas.microsoft.com/office/drawing/2014/main" id="{FE45974D-E6E8-4362-B413-8183A143B7E8}"/>
              </a:ext>
            </a:extLst>
          </p:cNvPr>
          <p:cNvSpPr>
            <a:spLocks noGrp="1"/>
          </p:cNvSpPr>
          <p:nvPr>
            <p:ph type="title"/>
          </p:nvPr>
        </p:nvSpPr>
        <p:spPr>
          <a:xfrm>
            <a:off x="457200" y="413812"/>
            <a:ext cx="9144000" cy="640080"/>
          </a:xfrm>
        </p:spPr>
        <p:txBody>
          <a:bodyPr anchor="ctr">
            <a:normAutofit/>
          </a:bodyPr>
          <a:lstStyle>
            <a:lvl1pPr algn="ctr">
              <a:defRPr sz="3600"/>
            </a:lvl1pPr>
          </a:lstStyle>
          <a:p>
            <a:r>
              <a:rPr lang="en-US"/>
              <a:t>Click to edit Master title style</a:t>
            </a:r>
          </a:p>
        </p:txBody>
      </p:sp>
    </p:spTree>
    <p:extLst>
      <p:ext uri="{BB962C8B-B14F-4D97-AF65-F5344CB8AC3E}">
        <p14:creationId xmlns:p14="http://schemas.microsoft.com/office/powerpoint/2010/main" val="4228334697"/>
      </p:ext>
    </p:extLst>
  </p:cSld>
  <p:clrMapOvr>
    <a:masterClrMapping/>
  </p:clrMapOvr>
  <mc:AlternateContent xmlns:mc="http://schemas.openxmlformats.org/markup-compatibility/2006" xmlns:p14="http://schemas.microsoft.com/office/powerpoint/2010/main">
    <mc:Choice Requires="p14">
      <p:transition spd="slow" p14:dur="1500" advTm="3000">
        <p14:gallery dir="l"/>
      </p:transition>
    </mc:Choice>
    <mc:Fallback xmlns="">
      <p:transition spd="slow" advTm="3000">
        <p:fade/>
      </p:transition>
    </mc:Fallback>
  </mc:AlternateContent>
  <p:extLst>
    <p:ext uri="{DCECCB84-F9BA-43D5-87BE-67443E8EF086}">
      <p15:sldGuideLst xmlns:p15="http://schemas.microsoft.com/office/powerpoint/2012/main">
        <p15:guide id="5" pos="3168" userDrawn="1">
          <p15:clr>
            <a:srgbClr val="FBAE40"/>
          </p15:clr>
        </p15:guide>
        <p15:guide id="6" pos="1656" userDrawn="1">
          <p15:clr>
            <a:srgbClr val="FBAE40"/>
          </p15:clr>
        </p15:guide>
        <p15:guide id="7" pos="4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924000" y="1905318"/>
            <a:ext cx="4145803" cy="933767"/>
          </a:xfrm>
        </p:spPr>
        <p:txBody>
          <a:bodyPr anchor="b">
            <a:normAutofit/>
          </a:bodyPr>
          <a:lstStyle>
            <a:lvl1pPr marL="0" indent="0">
              <a:buNone/>
              <a:defRPr sz="22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4" name="Content Placeholder 3"/>
          <p:cNvSpPr>
            <a:spLocks noGrp="1"/>
          </p:cNvSpPr>
          <p:nvPr>
            <p:ph sz="half" idx="2"/>
          </p:nvPr>
        </p:nvSpPr>
        <p:spPr>
          <a:xfrm>
            <a:off x="924000" y="2839085"/>
            <a:ext cx="4145803"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13869" y="1905318"/>
            <a:ext cx="4154327" cy="933767"/>
          </a:xfrm>
        </p:spPr>
        <p:txBody>
          <a:bodyPr vert="horz" lIns="91440" tIns="45720" rIns="91440" bIns="45720" rtlCol="0" anchor="b">
            <a:normAutofit/>
          </a:bodyPr>
          <a:lstStyle>
            <a:lvl1pPr>
              <a:buNone/>
              <a:defRPr lang="en-US" sz="22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5213869" y="2839085"/>
            <a:ext cx="4154327"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9/12/2024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85946305"/>
      </p:ext>
    </p:extLst>
  </p:cSld>
  <p:clrMapOvr>
    <a:masterClrMapping/>
  </p:clrMapOvr>
  <mc:AlternateContent xmlns:mc="http://schemas.openxmlformats.org/markup-compatibility/2006" xmlns:p14="http://schemas.microsoft.com/office/powerpoint/2010/main">
    <mc:Choice Requires="p14">
      <p:transition spd="slow" p14:dur="1500" advTm="3000">
        <p14:gallery dir="l"/>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9/12/2024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3671891"/>
      </p:ext>
    </p:extLst>
  </p:cSld>
  <p:clrMapOvr>
    <a:masterClrMapping/>
  </p:clrMapOvr>
  <mc:AlternateContent xmlns:mc="http://schemas.openxmlformats.org/markup-compatibility/2006" xmlns:p14="http://schemas.microsoft.com/office/powerpoint/2010/main">
    <mc:Choice Requires="p14">
      <p:transition spd="slow" p14:dur="1500" advTm="3000">
        <p14:gallery dir="l"/>
      </p:transition>
    </mc:Choice>
    <mc:Fallback xmlns="">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9/12/2024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73676177"/>
      </p:ext>
    </p:extLst>
  </p:cSld>
  <p:clrMapOvr>
    <a:masterClrMapping/>
  </p:clrMapOvr>
  <mc:AlternateContent xmlns:mc="http://schemas.openxmlformats.org/markup-compatibility/2006" xmlns:p14="http://schemas.microsoft.com/office/powerpoint/2010/main">
    <mc:Choice Requires="p14">
      <p:transition spd="slow" p14:dur="1500" advTm="3000">
        <p14:gallery dir="l"/>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264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4001" y="2331720"/>
            <a:ext cx="3012921" cy="4319800"/>
          </a:xfrm>
        </p:spPr>
        <p:txBody>
          <a:bodyPr>
            <a:normAutofit/>
          </a:bodyPr>
          <a:lstStyle>
            <a:lvl1pPr marL="0" indent="0">
              <a:buNone/>
              <a:defRPr sz="154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9/12/2024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71735994"/>
      </p:ext>
    </p:extLst>
  </p:cSld>
  <p:clrMapOvr>
    <a:masterClrMapping/>
  </p:clrMapOvr>
  <mc:AlternateContent xmlns:mc="http://schemas.openxmlformats.org/markup-compatibility/2006" xmlns:p14="http://schemas.microsoft.com/office/powerpoint/2010/main">
    <mc:Choice Requires="p14">
      <p:transition spd="slow" p14:dur="1500" advTm="3000">
        <p14:gallery dir="l"/>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264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2640"/>
            </a:lvl1pPr>
            <a:lvl2pPr marL="377190" indent="0">
              <a:buNone/>
              <a:defRPr sz="2310"/>
            </a:lvl2pPr>
            <a:lvl3pPr marL="754380" indent="0">
              <a:buNone/>
              <a:defRPr sz="1980"/>
            </a:lvl3pPr>
            <a:lvl4pPr marL="1131570" indent="0">
              <a:buNone/>
              <a:defRPr sz="1650"/>
            </a:lvl4pPr>
            <a:lvl5pPr marL="1508760" indent="0">
              <a:buNone/>
              <a:defRPr sz="1650"/>
            </a:lvl5pPr>
            <a:lvl6pPr marL="1885950" indent="0">
              <a:buNone/>
              <a:defRPr sz="1650"/>
            </a:lvl6pPr>
            <a:lvl7pPr marL="2263140" indent="0">
              <a:buNone/>
              <a:defRPr sz="1650"/>
            </a:lvl7pPr>
            <a:lvl8pPr marL="2640330" indent="0">
              <a:buNone/>
              <a:defRPr sz="1650"/>
            </a:lvl8pPr>
            <a:lvl9pPr marL="3017520" indent="0">
              <a:buNone/>
              <a:defRPr sz="1650"/>
            </a:lvl9pPr>
          </a:lstStyle>
          <a:p>
            <a:r>
              <a:rPr lang="en-US"/>
              <a:t>Click icon to add picture</a:t>
            </a:r>
            <a:endParaRPr lang="en-US" dirty="0"/>
          </a:p>
        </p:txBody>
      </p:sp>
      <p:sp>
        <p:nvSpPr>
          <p:cNvPr id="4" name="Text Placeholder 3"/>
          <p:cNvSpPr>
            <a:spLocks noGrp="1"/>
          </p:cNvSpPr>
          <p:nvPr>
            <p:ph type="body" sz="half" idx="2"/>
          </p:nvPr>
        </p:nvSpPr>
        <p:spPr>
          <a:xfrm>
            <a:off x="924001" y="2331720"/>
            <a:ext cx="3012921" cy="4319800"/>
          </a:xfrm>
        </p:spPr>
        <p:txBody>
          <a:bodyPr>
            <a:normAutofit/>
          </a:bodyPr>
          <a:lstStyle>
            <a:lvl1pPr marL="0" indent="0">
              <a:buNone/>
              <a:defRPr sz="154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9/12/2024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62204893"/>
      </p:ext>
    </p:extLst>
  </p:cSld>
  <p:clrMapOvr>
    <a:masterClrMapping/>
  </p:clrMapOvr>
  <mc:AlternateContent xmlns:mc="http://schemas.openxmlformats.org/markup-compatibility/2006" xmlns:p14="http://schemas.microsoft.com/office/powerpoint/2010/main">
    <mc:Choice Requires="p14">
      <p:transition spd="slow" p14:dur="1500" advTm="3000">
        <p14:gallery dir="l"/>
      </p:transition>
    </mc:Choice>
    <mc:Fallback xmlns="">
      <p:transition spd="slow"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4949450"/>
            <a:ext cx="8675370" cy="928602"/>
          </a:xfrm>
        </p:spPr>
        <p:txBody>
          <a:bodyPr anchor="b"/>
          <a:lstStyle>
            <a:lvl1pPr>
              <a:defRPr sz="264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2825" y="1119084"/>
            <a:ext cx="8675370" cy="3830366"/>
          </a:xfrm>
        </p:spPr>
        <p:txBody>
          <a:bodyPr anchor="t"/>
          <a:lstStyle>
            <a:lvl1pPr marL="0" indent="0">
              <a:buNone/>
              <a:defRPr sz="2640"/>
            </a:lvl1pPr>
            <a:lvl2pPr marL="377190" indent="0">
              <a:buNone/>
              <a:defRPr sz="2310"/>
            </a:lvl2pPr>
            <a:lvl3pPr marL="754380" indent="0">
              <a:buNone/>
              <a:defRPr sz="1980"/>
            </a:lvl3pPr>
            <a:lvl4pPr marL="1131570" indent="0">
              <a:buNone/>
              <a:defRPr sz="1650"/>
            </a:lvl4pPr>
            <a:lvl5pPr marL="1508760" indent="0">
              <a:buNone/>
              <a:defRPr sz="1650"/>
            </a:lvl5pPr>
            <a:lvl6pPr marL="1885950" indent="0">
              <a:buNone/>
              <a:defRPr sz="1650"/>
            </a:lvl6pPr>
            <a:lvl7pPr marL="2263140" indent="0">
              <a:buNone/>
              <a:defRPr sz="1650"/>
            </a:lvl7pPr>
            <a:lvl8pPr marL="2640330" indent="0">
              <a:buNone/>
              <a:defRPr sz="1650"/>
            </a:lvl8pPr>
            <a:lvl9pPr marL="3017520" indent="0">
              <a:buNone/>
              <a:defRPr sz="1650"/>
            </a:lvl9pPr>
          </a:lstStyle>
          <a:p>
            <a:r>
              <a:rPr lang="en-US"/>
              <a:t>Click icon to add picture</a:t>
            </a:r>
            <a:endParaRPr lang="en-US" dirty="0"/>
          </a:p>
        </p:txBody>
      </p:sp>
      <p:sp>
        <p:nvSpPr>
          <p:cNvPr id="4" name="Text Placeholder 3"/>
          <p:cNvSpPr>
            <a:spLocks noGrp="1"/>
          </p:cNvSpPr>
          <p:nvPr>
            <p:ph type="body" sz="half" idx="2"/>
          </p:nvPr>
        </p:nvSpPr>
        <p:spPr>
          <a:xfrm>
            <a:off x="692826" y="5878052"/>
            <a:ext cx="8674060" cy="773468"/>
          </a:xfrm>
        </p:spPr>
        <p:txBody>
          <a:bodyPr/>
          <a:lstStyle>
            <a:lvl1pPr marL="0" indent="0">
              <a:buNone/>
              <a:defRPr sz="132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9/12/2024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1439753"/>
      </p:ext>
    </p:extLst>
  </p:cSld>
  <p:clrMapOvr>
    <a:masterClrMapping/>
  </p:clrMapOvr>
  <mc:AlternateContent xmlns:mc="http://schemas.openxmlformats.org/markup-compatibility/2006" xmlns:p14="http://schemas.microsoft.com/office/powerpoint/2010/main">
    <mc:Choice Requires="p14">
      <p:transition spd="slow" p14:dur="1500" advTm="3000">
        <p14:gallery dir="l"/>
      </p:transition>
    </mc:Choice>
    <mc:Fallback xmlns="">
      <p:transition spd="slow"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08"/>
            <a:ext cx="8675370" cy="4005590"/>
          </a:xfrm>
        </p:spPr>
        <p:txBody>
          <a:bodyPr anchor="ctr"/>
          <a:lstStyle>
            <a:lvl1pPr>
              <a:defRPr sz="2640"/>
            </a:lvl1pPr>
          </a:lstStyle>
          <a:p>
            <a:r>
              <a:rPr lang="en-US"/>
              <a:t>Click to edit Master title style</a:t>
            </a:r>
            <a:endParaRPr lang="en-US" dirty="0"/>
          </a:p>
        </p:txBody>
      </p:sp>
      <p:sp>
        <p:nvSpPr>
          <p:cNvPr id="4" name="Text Placeholder 3"/>
          <p:cNvSpPr>
            <a:spLocks noGrp="1"/>
          </p:cNvSpPr>
          <p:nvPr>
            <p:ph type="body" sz="half" idx="2"/>
          </p:nvPr>
        </p:nvSpPr>
        <p:spPr>
          <a:xfrm>
            <a:off x="692826" y="5087986"/>
            <a:ext cx="8674060" cy="1702069"/>
          </a:xfrm>
        </p:spPr>
        <p:txBody>
          <a:bodyPr anchor="ct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9/12/2024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83149179"/>
      </p:ext>
    </p:extLst>
  </p:cSld>
  <p:clrMapOvr>
    <a:masterClrMapping/>
  </p:clrMapOvr>
  <mc:AlternateContent xmlns:mc="http://schemas.openxmlformats.org/markup-compatibility/2006" xmlns:p14="http://schemas.microsoft.com/office/powerpoint/2010/main">
    <mc:Choice Requires="p14">
      <p:transition spd="slow" p14:dur="1500" advTm="3000">
        <p14:gallery dir="l"/>
      </p:transition>
    </mc:Choice>
    <mc:Fallback xmlns="">
      <p:transition spd="slow"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3125" y="413808"/>
            <a:ext cx="7674770" cy="3391958"/>
          </a:xfrm>
        </p:spPr>
        <p:txBody>
          <a:bodyPr anchor="ctr"/>
          <a:lstStyle>
            <a:lvl1pPr>
              <a:defRPr sz="3630"/>
            </a:lvl1pPr>
          </a:lstStyle>
          <a:p>
            <a:r>
              <a:rPr lang="en-US"/>
              <a:t>Click to edit Master title style</a:t>
            </a:r>
            <a:endParaRPr lang="en-US" dirty="0"/>
          </a:p>
        </p:txBody>
      </p:sp>
      <p:sp>
        <p:nvSpPr>
          <p:cNvPr id="12" name="Text Placeholder 3"/>
          <p:cNvSpPr>
            <a:spLocks noGrp="1"/>
          </p:cNvSpPr>
          <p:nvPr>
            <p:ph type="body" sz="half" idx="13"/>
          </p:nvPr>
        </p:nvSpPr>
        <p:spPr>
          <a:xfrm>
            <a:off x="1419533" y="3814298"/>
            <a:ext cx="7220646" cy="622164"/>
          </a:xfrm>
        </p:spPr>
        <p:txBody>
          <a:bodyPr anchor="t">
            <a:normAutofit/>
          </a:bodyPr>
          <a:lstStyle>
            <a:lvl1pPr marL="0" indent="0">
              <a:buNone/>
              <a:defRPr sz="1155"/>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4" name="Text Placeholder 3"/>
          <p:cNvSpPr>
            <a:spLocks noGrp="1"/>
          </p:cNvSpPr>
          <p:nvPr>
            <p:ph type="body" sz="half" idx="2"/>
          </p:nvPr>
        </p:nvSpPr>
        <p:spPr>
          <a:xfrm>
            <a:off x="691515" y="5101960"/>
            <a:ext cx="8672750" cy="1688095"/>
          </a:xfrm>
        </p:spPr>
        <p:txBody>
          <a:bodyPr anchor="ctr">
            <a:normAutofit/>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9/12/2024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
        <p:nvSpPr>
          <p:cNvPr id="9" name="TextBox 8"/>
          <p:cNvSpPr txBox="1"/>
          <p:nvPr/>
        </p:nvSpPr>
        <p:spPr>
          <a:xfrm>
            <a:off x="916611" y="891734"/>
            <a:ext cx="502920" cy="662746"/>
          </a:xfrm>
          <a:prstGeom prst="rect">
            <a:avLst/>
          </a:prstGeom>
        </p:spPr>
        <p:txBody>
          <a:bodyPr vert="horz" lIns="75438" tIns="37719" rIns="75438" bIns="3771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600" dirty="0">
                <a:solidFill>
                  <a:schemeClr val="tx1"/>
                </a:solidFill>
                <a:effectLst/>
              </a:rPr>
              <a:t>“</a:t>
            </a:r>
          </a:p>
        </p:txBody>
      </p:sp>
      <p:sp>
        <p:nvSpPr>
          <p:cNvPr id="10" name="TextBox 9"/>
          <p:cNvSpPr txBox="1"/>
          <p:nvPr/>
        </p:nvSpPr>
        <p:spPr>
          <a:xfrm>
            <a:off x="8611195" y="3108960"/>
            <a:ext cx="502920" cy="662746"/>
          </a:xfrm>
          <a:prstGeom prst="rect">
            <a:avLst/>
          </a:prstGeom>
        </p:spPr>
        <p:txBody>
          <a:bodyPr vert="horz" lIns="75438" tIns="37719" rIns="75438" bIns="3771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600" dirty="0">
                <a:solidFill>
                  <a:schemeClr val="tx1"/>
                </a:solidFill>
                <a:effectLst/>
              </a:rPr>
              <a:t>”</a:t>
            </a:r>
          </a:p>
        </p:txBody>
      </p:sp>
    </p:spTree>
    <p:extLst>
      <p:ext uri="{BB962C8B-B14F-4D97-AF65-F5344CB8AC3E}">
        <p14:creationId xmlns:p14="http://schemas.microsoft.com/office/powerpoint/2010/main" val="3538168503"/>
      </p:ext>
    </p:extLst>
  </p:cSld>
  <p:clrMapOvr>
    <a:masterClrMapping/>
  </p:clrMapOvr>
  <mc:AlternateContent xmlns:mc="http://schemas.openxmlformats.org/markup-compatibility/2006" xmlns:p14="http://schemas.microsoft.com/office/powerpoint/2010/main">
    <mc:Choice Requires="p14">
      <p:transition spd="slow" p14:dur="1500" advTm="3000">
        <p14:gallery dir="l"/>
      </p:transition>
    </mc:Choice>
    <mc:Fallback xmlns="">
      <p:transition spd="slow"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92825" y="2637231"/>
            <a:ext cx="8675370" cy="2846746"/>
          </a:xfrm>
        </p:spPr>
        <p:txBody>
          <a:bodyPr anchor="b">
            <a:normAutofit/>
          </a:bodyPr>
          <a:lstStyle>
            <a:lvl1pPr>
              <a:defRPr sz="4455"/>
            </a:lvl1pPr>
          </a:lstStyle>
          <a:p>
            <a:r>
              <a:rPr lang="en-US"/>
              <a:t>Click to edit Master title style</a:t>
            </a:r>
            <a:endParaRPr lang="en-US" dirty="0"/>
          </a:p>
        </p:txBody>
      </p:sp>
      <p:sp>
        <p:nvSpPr>
          <p:cNvPr id="4" name="Text Placeholder 3"/>
          <p:cNvSpPr>
            <a:spLocks noGrp="1"/>
          </p:cNvSpPr>
          <p:nvPr>
            <p:ph type="body" sz="half" idx="2"/>
          </p:nvPr>
        </p:nvSpPr>
        <p:spPr>
          <a:xfrm>
            <a:off x="692826" y="5497325"/>
            <a:ext cx="8674060" cy="1292730"/>
          </a:xfrm>
        </p:spPr>
        <p:txBody>
          <a:bodyPr anchor="t"/>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9/12/2024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08798185"/>
      </p:ext>
    </p:extLst>
  </p:cSld>
  <p:clrMapOvr>
    <a:masterClrMapping/>
  </p:clrMapOvr>
  <mc:AlternateContent xmlns:mc="http://schemas.openxmlformats.org/markup-compatibility/2006" xmlns:p14="http://schemas.microsoft.com/office/powerpoint/2010/main">
    <mc:Choice Requires="p14">
      <p:transition spd="slow" p14:dur="1500" advTm="3000">
        <p14:gallery dir="l"/>
      </p:transition>
    </mc:Choice>
    <mc:Fallback xmlns="">
      <p:transition spd="slow"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91515" y="413810"/>
            <a:ext cx="8675370" cy="1502305"/>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03257" y="2137410"/>
            <a:ext cx="2431165" cy="653097"/>
          </a:xfrm>
        </p:spPr>
        <p:txBody>
          <a:bodyPr anchor="b">
            <a:noAutofit/>
          </a:bodyPr>
          <a:lstStyle>
            <a:lvl1pPr marL="0" indent="0">
              <a:buNone/>
              <a:defRPr sz="198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8" name="Text Placeholder 3"/>
          <p:cNvSpPr>
            <a:spLocks noGrp="1"/>
          </p:cNvSpPr>
          <p:nvPr>
            <p:ph type="body" sz="half" idx="15"/>
          </p:nvPr>
        </p:nvSpPr>
        <p:spPr>
          <a:xfrm>
            <a:off x="1119359" y="2914650"/>
            <a:ext cx="2415064" cy="4067916"/>
          </a:xfrm>
        </p:spPr>
        <p:txBody>
          <a:bodyPr anchor="t">
            <a:normAutofit/>
          </a:bodyPr>
          <a:lstStyle>
            <a:lvl1pPr marL="0" indent="0">
              <a:buNone/>
              <a:defRPr sz="1155"/>
            </a:lvl1pPr>
            <a:lvl2pPr marL="377190" indent="0">
              <a:buNone/>
              <a:defRPr sz="990"/>
            </a:lvl2pPr>
            <a:lvl3pPr marL="754380" indent="0">
              <a:buNone/>
              <a:defRPr sz="825"/>
            </a:lvl3pPr>
            <a:lvl4pPr marL="1131570" indent="0">
              <a:buNone/>
              <a:defRPr sz="743"/>
            </a:lvl4pPr>
            <a:lvl5pPr marL="1508760" indent="0">
              <a:buNone/>
              <a:defRPr sz="743"/>
            </a:lvl5pPr>
            <a:lvl6pPr marL="1885950" indent="0">
              <a:buNone/>
              <a:defRPr sz="743"/>
            </a:lvl6pPr>
            <a:lvl7pPr marL="2263140" indent="0">
              <a:buNone/>
              <a:defRPr sz="743"/>
            </a:lvl7pPr>
            <a:lvl8pPr marL="2640330" indent="0">
              <a:buNone/>
              <a:defRPr sz="743"/>
            </a:lvl8pPr>
            <a:lvl9pPr marL="3017520" indent="0">
              <a:buNone/>
              <a:defRPr sz="743"/>
            </a:lvl9pPr>
          </a:lstStyle>
          <a:p>
            <a:pPr lvl="0"/>
            <a:r>
              <a:rPr lang="en-US"/>
              <a:t>Click to edit Master text styles</a:t>
            </a:r>
          </a:p>
        </p:txBody>
      </p:sp>
      <p:sp>
        <p:nvSpPr>
          <p:cNvPr id="9" name="Text Placeholder 4"/>
          <p:cNvSpPr>
            <a:spLocks noGrp="1"/>
          </p:cNvSpPr>
          <p:nvPr>
            <p:ph type="body" sz="quarter" idx="3"/>
          </p:nvPr>
        </p:nvSpPr>
        <p:spPr>
          <a:xfrm>
            <a:off x="3785096" y="2137410"/>
            <a:ext cx="2422399" cy="653097"/>
          </a:xfrm>
        </p:spPr>
        <p:txBody>
          <a:bodyPr vert="horz" lIns="91440" tIns="45720" rIns="91440" bIns="45720" rtlCol="0" anchor="b">
            <a:noAutofit/>
          </a:bodyPr>
          <a:lstStyle>
            <a:lvl1pPr>
              <a:buNone/>
              <a:defRPr lang="en-US" sz="198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776389" y="2914650"/>
            <a:ext cx="2431106" cy="4067916"/>
          </a:xfrm>
        </p:spPr>
        <p:txBody>
          <a:bodyPr anchor="t">
            <a:normAutofit/>
          </a:bodyPr>
          <a:lstStyle>
            <a:lvl1pPr marL="0" indent="0">
              <a:buNone/>
              <a:defRPr sz="1155"/>
            </a:lvl1pPr>
            <a:lvl2pPr marL="377190" indent="0">
              <a:buNone/>
              <a:defRPr sz="990"/>
            </a:lvl2pPr>
            <a:lvl3pPr marL="754380" indent="0">
              <a:buNone/>
              <a:defRPr sz="825"/>
            </a:lvl3pPr>
            <a:lvl4pPr marL="1131570" indent="0">
              <a:buNone/>
              <a:defRPr sz="743"/>
            </a:lvl4pPr>
            <a:lvl5pPr marL="1508760" indent="0">
              <a:buNone/>
              <a:defRPr sz="743"/>
            </a:lvl5pPr>
            <a:lvl6pPr marL="1885950" indent="0">
              <a:buNone/>
              <a:defRPr sz="743"/>
            </a:lvl6pPr>
            <a:lvl7pPr marL="2263140" indent="0">
              <a:buNone/>
              <a:defRPr sz="743"/>
            </a:lvl7pPr>
            <a:lvl8pPr marL="2640330" indent="0">
              <a:buNone/>
              <a:defRPr sz="743"/>
            </a:lvl8pPr>
            <a:lvl9pPr marL="3017520" indent="0">
              <a:buNone/>
              <a:defRPr sz="743"/>
            </a:lvl9pPr>
          </a:lstStyle>
          <a:p>
            <a:pPr lvl="0"/>
            <a:r>
              <a:rPr lang="en-US"/>
              <a:t>Click to edit Master text styles</a:t>
            </a:r>
          </a:p>
        </p:txBody>
      </p:sp>
      <p:sp>
        <p:nvSpPr>
          <p:cNvPr id="11" name="Text Placeholder 4"/>
          <p:cNvSpPr>
            <a:spLocks noGrp="1"/>
          </p:cNvSpPr>
          <p:nvPr>
            <p:ph type="body" sz="quarter" idx="13"/>
          </p:nvPr>
        </p:nvSpPr>
        <p:spPr>
          <a:xfrm>
            <a:off x="6458955" y="2137410"/>
            <a:ext cx="2418994" cy="653097"/>
          </a:xfrm>
        </p:spPr>
        <p:txBody>
          <a:bodyPr vert="horz" lIns="91440" tIns="45720" rIns="91440" bIns="45720" rtlCol="0" anchor="b">
            <a:noAutofit/>
          </a:bodyPr>
          <a:lstStyle>
            <a:lvl1pPr>
              <a:buNone/>
              <a:defRPr lang="en-US" sz="198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6458955" y="2914650"/>
            <a:ext cx="2418994" cy="4067916"/>
          </a:xfrm>
        </p:spPr>
        <p:txBody>
          <a:bodyPr anchor="t">
            <a:normAutofit/>
          </a:bodyPr>
          <a:lstStyle>
            <a:lvl1pPr marL="0" indent="0">
              <a:buNone/>
              <a:defRPr sz="1155"/>
            </a:lvl1pPr>
            <a:lvl2pPr marL="377190" indent="0">
              <a:buNone/>
              <a:defRPr sz="990"/>
            </a:lvl2pPr>
            <a:lvl3pPr marL="754380" indent="0">
              <a:buNone/>
              <a:defRPr sz="825"/>
            </a:lvl3pPr>
            <a:lvl4pPr marL="1131570" indent="0">
              <a:buNone/>
              <a:defRPr sz="743"/>
            </a:lvl4pPr>
            <a:lvl5pPr marL="1508760" indent="0">
              <a:buNone/>
              <a:defRPr sz="743"/>
            </a:lvl5pPr>
            <a:lvl6pPr marL="1885950" indent="0">
              <a:buNone/>
              <a:defRPr sz="743"/>
            </a:lvl6pPr>
            <a:lvl7pPr marL="2263140" indent="0">
              <a:buNone/>
              <a:defRPr sz="743"/>
            </a:lvl7pPr>
            <a:lvl8pPr marL="2640330" indent="0">
              <a:buNone/>
              <a:defRPr sz="743"/>
            </a:lvl8pPr>
            <a:lvl9pPr marL="3017520" indent="0">
              <a:buNone/>
              <a:defRPr sz="743"/>
            </a:lvl9pPr>
          </a:lstStyle>
          <a:p>
            <a:pPr lvl="0"/>
            <a:r>
              <a:rPr lang="en-US"/>
              <a:t>Click to edit Master text styles</a:t>
            </a:r>
          </a:p>
        </p:txBody>
      </p:sp>
      <p:sp>
        <p:nvSpPr>
          <p:cNvPr id="3" name="Date Placeholder 2"/>
          <p:cNvSpPr>
            <a:spLocks noGrp="1"/>
          </p:cNvSpPr>
          <p:nvPr>
            <p:ph type="dt" sz="half" idx="10"/>
          </p:nvPr>
        </p:nvSpPr>
        <p:spPr/>
        <p:txBody>
          <a:bodyPr/>
          <a:lstStyle/>
          <a:p>
            <a:fld id="{4509A250-FF31-4206-8172-F9D3106AACB1}" type="datetimeFigureOut">
              <a:rPr lang="en-US" smtClean="0"/>
              <a:t>9/12/2024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359642503"/>
      </p:ext>
    </p:extLst>
  </p:cSld>
  <p:clrMapOvr>
    <a:masterClrMapping/>
  </p:clrMapOvr>
  <mc:AlternateContent xmlns:mc="http://schemas.openxmlformats.org/markup-compatibility/2006" xmlns:p14="http://schemas.microsoft.com/office/powerpoint/2010/main">
    <mc:Choice Requires="p14">
      <p:transition spd="slow" p14:dur="1500" advTm="3000">
        <p14:gallery dir="l"/>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09C65-F2D3-4AF9-B02C-AB7993329211}"/>
              </a:ext>
            </a:extLst>
          </p:cNvPr>
          <p:cNvSpPr>
            <a:spLocks noGrp="1"/>
          </p:cNvSpPr>
          <p:nvPr>
            <p:ph type="title" hasCustomPrompt="1"/>
          </p:nvPr>
        </p:nvSpPr>
        <p:spPr>
          <a:xfrm>
            <a:off x="457200" y="4572000"/>
            <a:ext cx="3977640" cy="2761488"/>
          </a:xfrm>
        </p:spPr>
        <p:txBody>
          <a:bodyPr anchor="b">
            <a:normAutofit/>
          </a:bodyPr>
          <a:lstStyle>
            <a:lvl1pPr>
              <a:lnSpc>
                <a:spcPts val="7000"/>
              </a:lnSpc>
              <a:defRPr sz="4800">
                <a:solidFill>
                  <a:schemeClr val="tx1">
                    <a:lumMod val="75000"/>
                    <a:lumOff val="25000"/>
                  </a:schemeClr>
                </a:solidFill>
              </a:defRPr>
            </a:lvl1pPr>
          </a:lstStyle>
          <a:p>
            <a:r>
              <a:rPr lang="en-US" dirty="0"/>
              <a:t>Click to edit text</a:t>
            </a:r>
          </a:p>
        </p:txBody>
      </p:sp>
      <p:sp>
        <p:nvSpPr>
          <p:cNvPr id="3" name="Picture Placeholder 9">
            <a:extLst>
              <a:ext uri="{FF2B5EF4-FFF2-40B4-BE49-F238E27FC236}">
                <a16:creationId xmlns:a16="http://schemas.microsoft.com/office/drawing/2014/main" id="{DABA2BF8-D0BA-427A-BEE8-B579B631FAC4}"/>
              </a:ext>
            </a:extLst>
          </p:cNvPr>
          <p:cNvSpPr>
            <a:spLocks noGrp="1"/>
          </p:cNvSpPr>
          <p:nvPr>
            <p:ph type="pic" sz="quarter" idx="14" hasCustomPrompt="1"/>
          </p:nvPr>
        </p:nvSpPr>
        <p:spPr>
          <a:xfrm>
            <a:off x="4434840" y="0"/>
            <a:ext cx="5623560" cy="5623560"/>
          </a:xfrm>
        </p:spPr>
        <p:txBody>
          <a:bodyPr>
            <a:normAutofit/>
          </a:bodyPr>
          <a:lstStyle>
            <a:lvl1pPr marL="0" indent="0">
              <a:buNone/>
              <a:defRPr sz="2400">
                <a:solidFill>
                  <a:schemeClr val="tx1">
                    <a:lumMod val="75000"/>
                    <a:lumOff val="25000"/>
                  </a:schemeClr>
                </a:solidFill>
              </a:defRPr>
            </a:lvl1pPr>
          </a:lstStyle>
          <a:p>
            <a:r>
              <a:rPr lang="en-US" dirty="0"/>
              <a:t>Add Image</a:t>
            </a:r>
          </a:p>
        </p:txBody>
      </p:sp>
    </p:spTree>
    <p:extLst>
      <p:ext uri="{BB962C8B-B14F-4D97-AF65-F5344CB8AC3E}">
        <p14:creationId xmlns:p14="http://schemas.microsoft.com/office/powerpoint/2010/main" val="3469151770"/>
      </p:ext>
    </p:extLst>
  </p:cSld>
  <p:clrMapOvr>
    <a:masterClrMapping/>
  </p:clrMapOvr>
  <mc:AlternateContent xmlns:mc="http://schemas.openxmlformats.org/markup-compatibility/2006" xmlns:p14="http://schemas.microsoft.com/office/powerpoint/2010/main">
    <mc:Choice Requires="p14">
      <p:transition spd="slow" p14:dur="1500" advTm="3000">
        <p14:gallery dir="l"/>
      </p:transition>
    </mc:Choice>
    <mc:Fallback xmlns="">
      <p:transition spd="slow" advTm="3000">
        <p:fade/>
      </p:transition>
    </mc:Fallback>
  </mc:AlternateContent>
  <p:extLst>
    <p:ext uri="{DCECCB84-F9BA-43D5-87BE-67443E8EF086}">
      <p15:sldGuideLst xmlns:p15="http://schemas.microsoft.com/office/powerpoint/2012/main">
        <p15:guide id="1" pos="3168" userDrawn="1">
          <p15:clr>
            <a:srgbClr val="FBAE40"/>
          </p15:clr>
        </p15:guide>
        <p15:guide id="4" orient="horz" pos="244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91515" y="413810"/>
            <a:ext cx="8675370" cy="1502305"/>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098970" y="4870503"/>
            <a:ext cx="2425542" cy="653097"/>
          </a:xfrm>
        </p:spPr>
        <p:txBody>
          <a:bodyPr anchor="b">
            <a:noAutofit/>
          </a:bodyPr>
          <a:lstStyle>
            <a:lvl1pPr marL="0" indent="0">
              <a:buNone/>
              <a:defRPr sz="198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20" name="Picture Placeholder 2"/>
          <p:cNvSpPr>
            <a:spLocks noGrp="1" noChangeAspect="1"/>
          </p:cNvSpPr>
          <p:nvPr>
            <p:ph type="pic" idx="15"/>
          </p:nvPr>
        </p:nvSpPr>
        <p:spPr>
          <a:xfrm>
            <a:off x="1098970" y="2557201"/>
            <a:ext cx="2425542" cy="17272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320"/>
            </a:lvl1pPr>
            <a:lvl2pPr marL="377190" indent="0">
              <a:buNone/>
              <a:defRPr sz="1320"/>
            </a:lvl2pPr>
            <a:lvl3pPr marL="754380" indent="0">
              <a:buNone/>
              <a:defRPr sz="1320"/>
            </a:lvl3pPr>
            <a:lvl4pPr marL="1131570" indent="0">
              <a:buNone/>
              <a:defRPr sz="1320"/>
            </a:lvl4pPr>
            <a:lvl5pPr marL="1508760" indent="0">
              <a:buNone/>
              <a:defRPr sz="1320"/>
            </a:lvl5pPr>
            <a:lvl6pPr marL="1885950" indent="0">
              <a:buNone/>
              <a:defRPr sz="1320"/>
            </a:lvl6pPr>
            <a:lvl7pPr marL="2263140" indent="0">
              <a:buNone/>
              <a:defRPr sz="1320"/>
            </a:lvl7pPr>
            <a:lvl8pPr marL="2640330" indent="0">
              <a:buNone/>
              <a:defRPr sz="1320"/>
            </a:lvl8pPr>
            <a:lvl9pPr marL="3017520" indent="0">
              <a:buNone/>
              <a:defRPr sz="1320"/>
            </a:lvl9pPr>
          </a:lstStyle>
          <a:p>
            <a:r>
              <a:rPr lang="en-US"/>
              <a:t>Click icon to add picture</a:t>
            </a:r>
            <a:endParaRPr lang="en-US" dirty="0"/>
          </a:p>
        </p:txBody>
      </p:sp>
      <p:sp>
        <p:nvSpPr>
          <p:cNvPr id="21" name="Text Placeholder 3"/>
          <p:cNvSpPr>
            <a:spLocks noGrp="1"/>
          </p:cNvSpPr>
          <p:nvPr>
            <p:ph type="body" sz="half" idx="18"/>
          </p:nvPr>
        </p:nvSpPr>
        <p:spPr>
          <a:xfrm>
            <a:off x="1098970" y="5523602"/>
            <a:ext cx="2425542" cy="747081"/>
          </a:xfrm>
        </p:spPr>
        <p:txBody>
          <a:bodyPr anchor="t">
            <a:normAutofit/>
          </a:bodyPr>
          <a:lstStyle>
            <a:lvl1pPr marL="0" indent="0">
              <a:buNone/>
              <a:defRPr sz="1155"/>
            </a:lvl1pPr>
            <a:lvl2pPr marL="377190" indent="0">
              <a:buNone/>
              <a:defRPr sz="990"/>
            </a:lvl2pPr>
            <a:lvl3pPr marL="754380" indent="0">
              <a:buNone/>
              <a:defRPr sz="825"/>
            </a:lvl3pPr>
            <a:lvl4pPr marL="1131570" indent="0">
              <a:buNone/>
              <a:defRPr sz="743"/>
            </a:lvl4pPr>
            <a:lvl5pPr marL="1508760" indent="0">
              <a:buNone/>
              <a:defRPr sz="743"/>
            </a:lvl5pPr>
            <a:lvl6pPr marL="1885950" indent="0">
              <a:buNone/>
              <a:defRPr sz="743"/>
            </a:lvl6pPr>
            <a:lvl7pPr marL="2263140" indent="0">
              <a:buNone/>
              <a:defRPr sz="743"/>
            </a:lvl7pPr>
            <a:lvl8pPr marL="2640330" indent="0">
              <a:buNone/>
              <a:defRPr sz="743"/>
            </a:lvl8pPr>
            <a:lvl9pPr marL="3017520" indent="0">
              <a:buNone/>
              <a:defRPr sz="743"/>
            </a:lvl9pPr>
          </a:lstStyle>
          <a:p>
            <a:pPr lvl="0"/>
            <a:r>
              <a:rPr lang="en-US"/>
              <a:t>Click to edit Master text styles</a:t>
            </a:r>
          </a:p>
        </p:txBody>
      </p:sp>
      <p:sp>
        <p:nvSpPr>
          <p:cNvPr id="22" name="Text Placeholder 4"/>
          <p:cNvSpPr>
            <a:spLocks noGrp="1"/>
          </p:cNvSpPr>
          <p:nvPr>
            <p:ph type="body" sz="quarter" idx="3"/>
          </p:nvPr>
        </p:nvSpPr>
        <p:spPr>
          <a:xfrm>
            <a:off x="3769423" y="4870503"/>
            <a:ext cx="2417683" cy="653097"/>
          </a:xfrm>
        </p:spPr>
        <p:txBody>
          <a:bodyPr anchor="b">
            <a:noAutofit/>
          </a:bodyPr>
          <a:lstStyle>
            <a:lvl1pPr marL="0" indent="0">
              <a:buNone/>
              <a:defRPr sz="198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23" name="Picture Placeholder 2"/>
          <p:cNvSpPr>
            <a:spLocks noGrp="1" noChangeAspect="1"/>
          </p:cNvSpPr>
          <p:nvPr>
            <p:ph type="pic" idx="21"/>
          </p:nvPr>
        </p:nvSpPr>
        <p:spPr>
          <a:xfrm>
            <a:off x="3769422" y="2557201"/>
            <a:ext cx="2417683" cy="17272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320"/>
            </a:lvl1pPr>
            <a:lvl2pPr marL="377190" indent="0">
              <a:buNone/>
              <a:defRPr sz="1320"/>
            </a:lvl2pPr>
            <a:lvl3pPr marL="754380" indent="0">
              <a:buNone/>
              <a:defRPr sz="1320"/>
            </a:lvl3pPr>
            <a:lvl4pPr marL="1131570" indent="0">
              <a:buNone/>
              <a:defRPr sz="1320"/>
            </a:lvl4pPr>
            <a:lvl5pPr marL="1508760" indent="0">
              <a:buNone/>
              <a:defRPr sz="1320"/>
            </a:lvl5pPr>
            <a:lvl6pPr marL="1885950" indent="0">
              <a:buNone/>
              <a:defRPr sz="1320"/>
            </a:lvl6pPr>
            <a:lvl7pPr marL="2263140" indent="0">
              <a:buNone/>
              <a:defRPr sz="1320"/>
            </a:lvl7pPr>
            <a:lvl8pPr marL="2640330" indent="0">
              <a:buNone/>
              <a:defRPr sz="1320"/>
            </a:lvl8pPr>
            <a:lvl9pPr marL="3017520" indent="0">
              <a:buNone/>
              <a:defRPr sz="1320"/>
            </a:lvl9pPr>
          </a:lstStyle>
          <a:p>
            <a:r>
              <a:rPr lang="en-US"/>
              <a:t>Click icon to add picture</a:t>
            </a:r>
            <a:endParaRPr lang="en-US" dirty="0"/>
          </a:p>
        </p:txBody>
      </p:sp>
      <p:sp>
        <p:nvSpPr>
          <p:cNvPr id="24" name="Text Placeholder 3"/>
          <p:cNvSpPr>
            <a:spLocks noGrp="1"/>
          </p:cNvSpPr>
          <p:nvPr>
            <p:ph type="body" sz="half" idx="19"/>
          </p:nvPr>
        </p:nvSpPr>
        <p:spPr>
          <a:xfrm>
            <a:off x="3768307" y="5523601"/>
            <a:ext cx="2420886" cy="747081"/>
          </a:xfrm>
        </p:spPr>
        <p:txBody>
          <a:bodyPr anchor="t">
            <a:normAutofit/>
          </a:bodyPr>
          <a:lstStyle>
            <a:lvl1pPr marL="0" indent="0">
              <a:buNone/>
              <a:defRPr sz="1155"/>
            </a:lvl1pPr>
            <a:lvl2pPr marL="377190" indent="0">
              <a:buNone/>
              <a:defRPr sz="990"/>
            </a:lvl2pPr>
            <a:lvl3pPr marL="754380" indent="0">
              <a:buNone/>
              <a:defRPr sz="825"/>
            </a:lvl3pPr>
            <a:lvl4pPr marL="1131570" indent="0">
              <a:buNone/>
              <a:defRPr sz="743"/>
            </a:lvl4pPr>
            <a:lvl5pPr marL="1508760" indent="0">
              <a:buNone/>
              <a:defRPr sz="743"/>
            </a:lvl5pPr>
            <a:lvl6pPr marL="1885950" indent="0">
              <a:buNone/>
              <a:defRPr sz="743"/>
            </a:lvl6pPr>
            <a:lvl7pPr marL="2263140" indent="0">
              <a:buNone/>
              <a:defRPr sz="743"/>
            </a:lvl7pPr>
            <a:lvl8pPr marL="2640330" indent="0">
              <a:buNone/>
              <a:defRPr sz="743"/>
            </a:lvl8pPr>
            <a:lvl9pPr marL="3017520" indent="0">
              <a:buNone/>
              <a:defRPr sz="743"/>
            </a:lvl9pPr>
          </a:lstStyle>
          <a:p>
            <a:pPr lvl="0"/>
            <a:r>
              <a:rPr lang="en-US"/>
              <a:t>Click to edit Master text styles</a:t>
            </a:r>
          </a:p>
        </p:txBody>
      </p:sp>
      <p:sp>
        <p:nvSpPr>
          <p:cNvPr id="25" name="Text Placeholder 4"/>
          <p:cNvSpPr>
            <a:spLocks noGrp="1"/>
          </p:cNvSpPr>
          <p:nvPr>
            <p:ph type="body" sz="quarter" idx="13"/>
          </p:nvPr>
        </p:nvSpPr>
        <p:spPr>
          <a:xfrm>
            <a:off x="6438567" y="4870503"/>
            <a:ext cx="2418994" cy="653097"/>
          </a:xfrm>
        </p:spPr>
        <p:txBody>
          <a:bodyPr anchor="b">
            <a:noAutofit/>
          </a:bodyPr>
          <a:lstStyle>
            <a:lvl1pPr marL="0" indent="0">
              <a:buNone/>
              <a:defRPr sz="198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26" name="Picture Placeholder 2"/>
          <p:cNvSpPr>
            <a:spLocks noGrp="1" noChangeAspect="1"/>
          </p:cNvSpPr>
          <p:nvPr>
            <p:ph type="pic" idx="22"/>
          </p:nvPr>
        </p:nvSpPr>
        <p:spPr>
          <a:xfrm>
            <a:off x="6438565" y="2557201"/>
            <a:ext cx="2418994" cy="17272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320"/>
            </a:lvl1pPr>
            <a:lvl2pPr marL="377190" indent="0">
              <a:buNone/>
              <a:defRPr sz="1320"/>
            </a:lvl2pPr>
            <a:lvl3pPr marL="754380" indent="0">
              <a:buNone/>
              <a:defRPr sz="1320"/>
            </a:lvl3pPr>
            <a:lvl4pPr marL="1131570" indent="0">
              <a:buNone/>
              <a:defRPr sz="1320"/>
            </a:lvl4pPr>
            <a:lvl5pPr marL="1508760" indent="0">
              <a:buNone/>
              <a:defRPr sz="1320"/>
            </a:lvl5pPr>
            <a:lvl6pPr marL="1885950" indent="0">
              <a:buNone/>
              <a:defRPr sz="1320"/>
            </a:lvl6pPr>
            <a:lvl7pPr marL="2263140" indent="0">
              <a:buNone/>
              <a:defRPr sz="1320"/>
            </a:lvl7pPr>
            <a:lvl8pPr marL="2640330" indent="0">
              <a:buNone/>
              <a:defRPr sz="1320"/>
            </a:lvl8pPr>
            <a:lvl9pPr marL="3017520" indent="0">
              <a:buNone/>
              <a:defRPr sz="1320"/>
            </a:lvl9pPr>
          </a:lstStyle>
          <a:p>
            <a:r>
              <a:rPr lang="en-US"/>
              <a:t>Click icon to add picture</a:t>
            </a:r>
            <a:endParaRPr lang="en-US" dirty="0"/>
          </a:p>
        </p:txBody>
      </p:sp>
      <p:sp>
        <p:nvSpPr>
          <p:cNvPr id="27" name="Text Placeholder 3"/>
          <p:cNvSpPr>
            <a:spLocks noGrp="1"/>
          </p:cNvSpPr>
          <p:nvPr>
            <p:ph type="body" sz="half" idx="20"/>
          </p:nvPr>
        </p:nvSpPr>
        <p:spPr>
          <a:xfrm>
            <a:off x="6438463" y="5523599"/>
            <a:ext cx="2422198" cy="747081"/>
          </a:xfrm>
        </p:spPr>
        <p:txBody>
          <a:bodyPr anchor="t">
            <a:normAutofit/>
          </a:bodyPr>
          <a:lstStyle>
            <a:lvl1pPr marL="0" indent="0">
              <a:buNone/>
              <a:defRPr sz="1155"/>
            </a:lvl1pPr>
            <a:lvl2pPr marL="377190" indent="0">
              <a:buNone/>
              <a:defRPr sz="990"/>
            </a:lvl2pPr>
            <a:lvl3pPr marL="754380" indent="0">
              <a:buNone/>
              <a:defRPr sz="825"/>
            </a:lvl3pPr>
            <a:lvl4pPr marL="1131570" indent="0">
              <a:buNone/>
              <a:defRPr sz="743"/>
            </a:lvl4pPr>
            <a:lvl5pPr marL="1508760" indent="0">
              <a:buNone/>
              <a:defRPr sz="743"/>
            </a:lvl5pPr>
            <a:lvl6pPr marL="1885950" indent="0">
              <a:buNone/>
              <a:defRPr sz="743"/>
            </a:lvl6pPr>
            <a:lvl7pPr marL="2263140" indent="0">
              <a:buNone/>
              <a:defRPr sz="743"/>
            </a:lvl7pPr>
            <a:lvl8pPr marL="2640330" indent="0">
              <a:buNone/>
              <a:defRPr sz="743"/>
            </a:lvl8pPr>
            <a:lvl9pPr marL="3017520" indent="0">
              <a:buNone/>
              <a:defRPr sz="743"/>
            </a:lvl9pPr>
          </a:lstStyle>
          <a:p>
            <a:pPr lvl="0"/>
            <a:r>
              <a:rPr lang="en-US"/>
              <a:t>Click to edit Master text styles</a:t>
            </a:r>
          </a:p>
        </p:txBody>
      </p:sp>
      <p:sp>
        <p:nvSpPr>
          <p:cNvPr id="3" name="Date Placeholder 2"/>
          <p:cNvSpPr>
            <a:spLocks noGrp="1"/>
          </p:cNvSpPr>
          <p:nvPr>
            <p:ph type="dt" sz="half" idx="10"/>
          </p:nvPr>
        </p:nvSpPr>
        <p:spPr/>
        <p:txBody>
          <a:bodyPr/>
          <a:lstStyle/>
          <a:p>
            <a:fld id="{4509A250-FF31-4206-8172-F9D3106AACB1}" type="datetimeFigureOut">
              <a:rPr lang="en-US" smtClean="0"/>
              <a:t>9/12/2024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531993998"/>
      </p:ext>
    </p:extLst>
  </p:cSld>
  <p:clrMapOvr>
    <a:masterClrMapping/>
  </p:clrMapOvr>
  <mc:AlternateContent xmlns:mc="http://schemas.openxmlformats.org/markup-compatibility/2006" xmlns:p14="http://schemas.microsoft.com/office/powerpoint/2010/main">
    <mc:Choice Requires="p14">
      <p:transition spd="slow" p14:dur="1500" advTm="3000">
        <p14:gallery dir="l"/>
      </p:transition>
    </mc:Choice>
    <mc:Fallback xmlns="">
      <p:transition spd="slow"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90690288"/>
      </p:ext>
    </p:extLst>
  </p:cSld>
  <p:clrMapOvr>
    <a:masterClrMapping/>
  </p:clrMapOvr>
  <mc:AlternateContent xmlns:mc="http://schemas.openxmlformats.org/markup-compatibility/2006" xmlns:p14="http://schemas.microsoft.com/office/powerpoint/2010/main">
    <mc:Choice Requires="p14">
      <p:transition spd="slow" p14:dur="1500" advTm="3000">
        <p14:gallery dir="l"/>
      </p:transition>
    </mc:Choice>
    <mc:Fallback xmlns="">
      <p:transition spd="slow"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56397703"/>
      </p:ext>
    </p:extLst>
  </p:cSld>
  <p:clrMapOvr>
    <a:masterClrMapping/>
  </p:clrMapOvr>
  <mc:AlternateContent xmlns:mc="http://schemas.openxmlformats.org/markup-compatibility/2006" xmlns:p14="http://schemas.microsoft.com/office/powerpoint/2010/main">
    <mc:Choice Requires="p14">
      <p:transition spd="slow" p14:dur="1500" advTm="3000">
        <p14:gallery dir="l"/>
      </p:transition>
    </mc:Choice>
    <mc:Fallback xmlns="">
      <p:transition spd="slow"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09C65-F2D3-4AF9-B02C-AB7993329211}"/>
              </a:ext>
            </a:extLst>
          </p:cNvPr>
          <p:cNvSpPr>
            <a:spLocks noGrp="1"/>
          </p:cNvSpPr>
          <p:nvPr>
            <p:ph type="title" hasCustomPrompt="1"/>
          </p:nvPr>
        </p:nvSpPr>
        <p:spPr>
          <a:xfrm>
            <a:off x="457200" y="4572000"/>
            <a:ext cx="3977640" cy="2761488"/>
          </a:xfrm>
        </p:spPr>
        <p:txBody>
          <a:bodyPr anchor="b">
            <a:normAutofit/>
          </a:bodyPr>
          <a:lstStyle>
            <a:lvl1pPr>
              <a:lnSpc>
                <a:spcPts val="7000"/>
              </a:lnSpc>
              <a:defRPr sz="4800">
                <a:solidFill>
                  <a:schemeClr val="tx1">
                    <a:lumMod val="75000"/>
                    <a:lumOff val="25000"/>
                  </a:schemeClr>
                </a:solidFill>
              </a:defRPr>
            </a:lvl1pPr>
          </a:lstStyle>
          <a:p>
            <a:r>
              <a:rPr lang="en-US" dirty="0"/>
              <a:t>Click to edit text</a:t>
            </a:r>
          </a:p>
        </p:txBody>
      </p:sp>
      <p:sp>
        <p:nvSpPr>
          <p:cNvPr id="3" name="Picture Placeholder 9">
            <a:extLst>
              <a:ext uri="{FF2B5EF4-FFF2-40B4-BE49-F238E27FC236}">
                <a16:creationId xmlns:a16="http://schemas.microsoft.com/office/drawing/2014/main" id="{DABA2BF8-D0BA-427A-BEE8-B579B631FAC4}"/>
              </a:ext>
            </a:extLst>
          </p:cNvPr>
          <p:cNvSpPr>
            <a:spLocks noGrp="1"/>
          </p:cNvSpPr>
          <p:nvPr>
            <p:ph type="pic" sz="quarter" idx="14" hasCustomPrompt="1"/>
          </p:nvPr>
        </p:nvSpPr>
        <p:spPr>
          <a:xfrm>
            <a:off x="4434840" y="0"/>
            <a:ext cx="5623560" cy="5623560"/>
          </a:xfrm>
        </p:spPr>
        <p:txBody>
          <a:bodyPr>
            <a:normAutofit/>
          </a:bodyPr>
          <a:lstStyle>
            <a:lvl1pPr marL="0" indent="0">
              <a:buNone/>
              <a:defRPr sz="2400">
                <a:solidFill>
                  <a:schemeClr val="tx1">
                    <a:lumMod val="75000"/>
                    <a:lumOff val="25000"/>
                  </a:schemeClr>
                </a:solidFill>
              </a:defRPr>
            </a:lvl1pPr>
          </a:lstStyle>
          <a:p>
            <a:r>
              <a:rPr lang="en-US" dirty="0"/>
              <a:t>Add Image</a:t>
            </a:r>
          </a:p>
        </p:txBody>
      </p:sp>
    </p:spTree>
    <p:extLst>
      <p:ext uri="{BB962C8B-B14F-4D97-AF65-F5344CB8AC3E}">
        <p14:creationId xmlns:p14="http://schemas.microsoft.com/office/powerpoint/2010/main" val="484601863"/>
      </p:ext>
    </p:extLst>
  </p:cSld>
  <p:clrMapOvr>
    <a:masterClrMapping/>
  </p:clrMapOvr>
  <mc:AlternateContent xmlns:mc="http://schemas.openxmlformats.org/markup-compatibility/2006" xmlns:p14="http://schemas.microsoft.com/office/powerpoint/2010/main">
    <mc:Choice Requires="p14">
      <p:transition spd="slow" p14:dur="1500" advTm="3000">
        <p14:gallery dir="l"/>
      </p:transition>
    </mc:Choice>
    <mc:Fallback xmlns="">
      <p:transition spd="slow" advTm="3000">
        <p:fade/>
      </p:transition>
    </mc:Fallback>
  </mc:AlternateContent>
  <p:extLst>
    <p:ext uri="{DCECCB84-F9BA-43D5-87BE-67443E8EF086}">
      <p15:sldGuideLst xmlns:p15="http://schemas.microsoft.com/office/powerpoint/2012/main">
        <p15:guide id="1" pos="3168">
          <p15:clr>
            <a:srgbClr val="FBAE40"/>
          </p15:clr>
        </p15:guide>
        <p15:guide id="4" orient="horz" pos="244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4DD455-F6C1-4E93-8A65-8D23F4A53C98}"/>
              </a:ext>
            </a:extLst>
          </p:cNvPr>
          <p:cNvSpPr txBox="1"/>
          <p:nvPr userDrawn="1"/>
        </p:nvSpPr>
        <p:spPr>
          <a:xfrm>
            <a:off x="-3664527" y="2281765"/>
            <a:ext cx="3378201" cy="369332"/>
          </a:xfrm>
          <a:prstGeom prst="rect">
            <a:avLst/>
          </a:prstGeom>
          <a:noFill/>
        </p:spPr>
        <p:txBody>
          <a:bodyPr wrap="square">
            <a:spAutoFit/>
          </a:bodyPr>
          <a:lstStyle/>
          <a:p>
            <a:pPr algn="l" rtl="0" fontAlgn="base">
              <a:buFont typeface="Arial" panose="020B0604020202020204" pitchFamily="34" charset="0"/>
              <a:buChar char="•"/>
            </a:pPr>
            <a:endParaRPr lang="en-US" sz="1800" b="0" i="0" dirty="0">
              <a:solidFill>
                <a:srgbClr val="000000"/>
              </a:solidFill>
              <a:effectLst/>
              <a:latin typeface="Times New Roman" panose="02020603050405020304" pitchFamily="18" charset="0"/>
            </a:endParaRPr>
          </a:p>
        </p:txBody>
      </p:sp>
      <p:sp>
        <p:nvSpPr>
          <p:cNvPr id="10" name="Picture Placeholder 9">
            <a:extLst>
              <a:ext uri="{FF2B5EF4-FFF2-40B4-BE49-F238E27FC236}">
                <a16:creationId xmlns:a16="http://schemas.microsoft.com/office/drawing/2014/main" id="{4B31BD48-03AE-483A-B104-25267608DA79}"/>
              </a:ext>
            </a:extLst>
          </p:cNvPr>
          <p:cNvSpPr>
            <a:spLocks noGrp="1"/>
          </p:cNvSpPr>
          <p:nvPr>
            <p:ph type="pic" sz="quarter" idx="11" hasCustomPrompt="1"/>
          </p:nvPr>
        </p:nvSpPr>
        <p:spPr>
          <a:xfrm>
            <a:off x="526824" y="1609344"/>
            <a:ext cx="1828800" cy="1828800"/>
          </a:xfrm>
        </p:spPr>
        <p:txBody>
          <a:bodyPr>
            <a:normAutofit/>
          </a:bodyPr>
          <a:lstStyle>
            <a:lvl1pPr marL="0" indent="0">
              <a:buNone/>
              <a:defRPr sz="2400">
                <a:solidFill>
                  <a:schemeClr val="tx1">
                    <a:lumMod val="75000"/>
                    <a:lumOff val="25000"/>
                  </a:schemeClr>
                </a:solidFill>
              </a:defRPr>
            </a:lvl1pPr>
          </a:lstStyle>
          <a:p>
            <a:r>
              <a:rPr lang="en-US" dirty="0"/>
              <a:t>Add Image</a:t>
            </a:r>
          </a:p>
        </p:txBody>
      </p:sp>
      <p:sp>
        <p:nvSpPr>
          <p:cNvPr id="11" name="Picture Placeholder 9">
            <a:extLst>
              <a:ext uri="{FF2B5EF4-FFF2-40B4-BE49-F238E27FC236}">
                <a16:creationId xmlns:a16="http://schemas.microsoft.com/office/drawing/2014/main" id="{23D2373F-4D1E-4AA9-A51B-1D49B370A138}"/>
              </a:ext>
            </a:extLst>
          </p:cNvPr>
          <p:cNvSpPr>
            <a:spLocks noGrp="1"/>
          </p:cNvSpPr>
          <p:nvPr>
            <p:ph type="pic" sz="quarter" idx="12" hasCustomPrompt="1"/>
          </p:nvPr>
        </p:nvSpPr>
        <p:spPr>
          <a:xfrm>
            <a:off x="2931696" y="1609344"/>
            <a:ext cx="1828800" cy="1828800"/>
          </a:xfrm>
        </p:spPr>
        <p:txBody>
          <a:bodyPr>
            <a:normAutofit/>
          </a:bodyPr>
          <a:lstStyle>
            <a:lvl1pPr marL="0" indent="0">
              <a:buNone/>
              <a:defRPr sz="2400">
                <a:solidFill>
                  <a:schemeClr val="tx1">
                    <a:lumMod val="75000"/>
                    <a:lumOff val="25000"/>
                  </a:schemeClr>
                </a:solidFill>
              </a:defRPr>
            </a:lvl1pPr>
          </a:lstStyle>
          <a:p>
            <a:r>
              <a:rPr lang="en-US" dirty="0"/>
              <a:t>Add Image</a:t>
            </a:r>
          </a:p>
        </p:txBody>
      </p:sp>
      <p:sp>
        <p:nvSpPr>
          <p:cNvPr id="12" name="Picture Placeholder 9">
            <a:extLst>
              <a:ext uri="{FF2B5EF4-FFF2-40B4-BE49-F238E27FC236}">
                <a16:creationId xmlns:a16="http://schemas.microsoft.com/office/drawing/2014/main" id="{5DC601A2-1347-41A1-A68C-28A04E286070}"/>
              </a:ext>
            </a:extLst>
          </p:cNvPr>
          <p:cNvSpPr>
            <a:spLocks noGrp="1"/>
          </p:cNvSpPr>
          <p:nvPr>
            <p:ph type="pic" sz="quarter" idx="13" hasCustomPrompt="1"/>
          </p:nvPr>
        </p:nvSpPr>
        <p:spPr>
          <a:xfrm>
            <a:off x="5334000" y="1609344"/>
            <a:ext cx="1828800" cy="1828800"/>
          </a:xfrm>
        </p:spPr>
        <p:txBody>
          <a:bodyPr>
            <a:normAutofit/>
          </a:bodyPr>
          <a:lstStyle>
            <a:lvl1pPr marL="0" indent="0">
              <a:buNone/>
              <a:defRPr sz="2400">
                <a:solidFill>
                  <a:schemeClr val="tx1">
                    <a:lumMod val="75000"/>
                    <a:lumOff val="25000"/>
                  </a:schemeClr>
                </a:solidFill>
              </a:defRPr>
            </a:lvl1pPr>
          </a:lstStyle>
          <a:p>
            <a:r>
              <a:rPr lang="en-US" dirty="0"/>
              <a:t>Add Image</a:t>
            </a:r>
          </a:p>
        </p:txBody>
      </p:sp>
      <p:sp>
        <p:nvSpPr>
          <p:cNvPr id="13" name="Picture Placeholder 9">
            <a:extLst>
              <a:ext uri="{FF2B5EF4-FFF2-40B4-BE49-F238E27FC236}">
                <a16:creationId xmlns:a16="http://schemas.microsoft.com/office/drawing/2014/main" id="{C2CA3CD5-B379-4A13-ADB7-E956CF7E5F88}"/>
              </a:ext>
            </a:extLst>
          </p:cNvPr>
          <p:cNvSpPr>
            <a:spLocks noGrp="1"/>
          </p:cNvSpPr>
          <p:nvPr>
            <p:ph type="pic" sz="quarter" idx="14" hasCustomPrompt="1"/>
          </p:nvPr>
        </p:nvSpPr>
        <p:spPr>
          <a:xfrm>
            <a:off x="7703136" y="1609344"/>
            <a:ext cx="1828800" cy="1828800"/>
          </a:xfrm>
        </p:spPr>
        <p:txBody>
          <a:bodyPr>
            <a:normAutofit/>
          </a:bodyPr>
          <a:lstStyle>
            <a:lvl1pPr marL="0" indent="0">
              <a:buNone/>
              <a:defRPr sz="2400">
                <a:solidFill>
                  <a:schemeClr val="tx1">
                    <a:lumMod val="75000"/>
                    <a:lumOff val="25000"/>
                  </a:schemeClr>
                </a:solidFill>
              </a:defRPr>
            </a:lvl1pPr>
          </a:lstStyle>
          <a:p>
            <a:r>
              <a:rPr lang="en-US" dirty="0"/>
              <a:t>Add Image</a:t>
            </a:r>
          </a:p>
        </p:txBody>
      </p:sp>
      <p:sp>
        <p:nvSpPr>
          <p:cNvPr id="16" name="Text Placeholder 7">
            <a:extLst>
              <a:ext uri="{FF2B5EF4-FFF2-40B4-BE49-F238E27FC236}">
                <a16:creationId xmlns:a16="http://schemas.microsoft.com/office/drawing/2014/main" id="{590306B0-3991-425C-9AC2-C67F60848C40}"/>
              </a:ext>
            </a:extLst>
          </p:cNvPr>
          <p:cNvSpPr>
            <a:spLocks noGrp="1"/>
          </p:cNvSpPr>
          <p:nvPr>
            <p:ph type="body" sz="quarter" idx="15" hasCustomPrompt="1"/>
          </p:nvPr>
        </p:nvSpPr>
        <p:spPr>
          <a:xfrm>
            <a:off x="502920" y="3593592"/>
            <a:ext cx="1828800" cy="731520"/>
          </a:xfrm>
        </p:spPr>
        <p:txBody>
          <a:bodyPr>
            <a:normAutofit/>
          </a:bodyPr>
          <a:lstStyle>
            <a:lvl1pPr marL="0" indent="0" algn="ctr">
              <a:lnSpc>
                <a:spcPts val="2300"/>
              </a:lnSpc>
              <a:buNone/>
              <a:defRPr sz="1800">
                <a:solidFill>
                  <a:schemeClr val="tx1">
                    <a:lumMod val="75000"/>
                    <a:lumOff val="25000"/>
                  </a:schemeClr>
                </a:solidFill>
                <a:latin typeface="+mn-lt"/>
              </a:defRPr>
            </a:lvl1pPr>
            <a:lvl2pPr marL="502896" indent="0">
              <a:buNone/>
              <a:defRPr>
                <a:latin typeface="+mj-lt"/>
              </a:defRPr>
            </a:lvl2pPr>
            <a:lvl3pPr marL="1005792" indent="0">
              <a:buNone/>
              <a:defRPr>
                <a:latin typeface="+mj-lt"/>
              </a:defRPr>
            </a:lvl3pPr>
            <a:lvl4pPr marL="1508687" indent="0">
              <a:buNone/>
              <a:defRPr>
                <a:latin typeface="+mj-lt"/>
              </a:defRPr>
            </a:lvl4pPr>
            <a:lvl5pPr marL="2011582" indent="0">
              <a:buNone/>
              <a:defRPr>
                <a:latin typeface="+mj-lt"/>
              </a:defRPr>
            </a:lvl5pPr>
          </a:lstStyle>
          <a:p>
            <a:pPr lvl="0"/>
            <a:r>
              <a:rPr lang="en-US" dirty="0"/>
              <a:t>Click to add text</a:t>
            </a:r>
          </a:p>
        </p:txBody>
      </p:sp>
      <p:sp>
        <p:nvSpPr>
          <p:cNvPr id="17" name="Text Placeholder 7">
            <a:extLst>
              <a:ext uri="{FF2B5EF4-FFF2-40B4-BE49-F238E27FC236}">
                <a16:creationId xmlns:a16="http://schemas.microsoft.com/office/drawing/2014/main" id="{C7761B7C-AFEF-4899-900E-1E96BBB92A01}"/>
              </a:ext>
            </a:extLst>
          </p:cNvPr>
          <p:cNvSpPr>
            <a:spLocks noGrp="1"/>
          </p:cNvSpPr>
          <p:nvPr>
            <p:ph type="body" sz="quarter" idx="16" hasCustomPrompt="1"/>
          </p:nvPr>
        </p:nvSpPr>
        <p:spPr>
          <a:xfrm>
            <a:off x="2935224" y="3593592"/>
            <a:ext cx="1828800" cy="731520"/>
          </a:xfrm>
        </p:spPr>
        <p:txBody>
          <a:bodyPr>
            <a:normAutofit/>
          </a:bodyPr>
          <a:lstStyle>
            <a:lvl1pPr marL="0" indent="0" algn="ctr">
              <a:lnSpc>
                <a:spcPts val="2300"/>
              </a:lnSpc>
              <a:buNone/>
              <a:defRPr sz="1800">
                <a:solidFill>
                  <a:schemeClr val="tx1">
                    <a:lumMod val="75000"/>
                    <a:lumOff val="25000"/>
                  </a:schemeClr>
                </a:solidFill>
                <a:latin typeface="+mn-lt"/>
              </a:defRPr>
            </a:lvl1pPr>
            <a:lvl2pPr marL="502896" indent="0">
              <a:buNone/>
              <a:defRPr>
                <a:latin typeface="+mj-lt"/>
              </a:defRPr>
            </a:lvl2pPr>
            <a:lvl3pPr marL="1005792" indent="0">
              <a:buNone/>
              <a:defRPr>
                <a:latin typeface="+mj-lt"/>
              </a:defRPr>
            </a:lvl3pPr>
            <a:lvl4pPr marL="1508687" indent="0">
              <a:buNone/>
              <a:defRPr>
                <a:latin typeface="+mj-lt"/>
              </a:defRPr>
            </a:lvl4pPr>
            <a:lvl5pPr marL="2011582" indent="0">
              <a:buNone/>
              <a:defRPr>
                <a:latin typeface="+mj-lt"/>
              </a:defRPr>
            </a:lvl5pPr>
          </a:lstStyle>
          <a:p>
            <a:pPr lvl="0"/>
            <a:r>
              <a:rPr lang="en-US" dirty="0"/>
              <a:t>Click to add text</a:t>
            </a:r>
          </a:p>
        </p:txBody>
      </p:sp>
      <p:sp>
        <p:nvSpPr>
          <p:cNvPr id="18" name="Text Placeholder 7">
            <a:extLst>
              <a:ext uri="{FF2B5EF4-FFF2-40B4-BE49-F238E27FC236}">
                <a16:creationId xmlns:a16="http://schemas.microsoft.com/office/drawing/2014/main" id="{A3EA995A-6D06-4251-B7E6-972800C219DF}"/>
              </a:ext>
            </a:extLst>
          </p:cNvPr>
          <p:cNvSpPr>
            <a:spLocks noGrp="1"/>
          </p:cNvSpPr>
          <p:nvPr>
            <p:ph type="body" sz="quarter" idx="17" hasCustomPrompt="1"/>
          </p:nvPr>
        </p:nvSpPr>
        <p:spPr>
          <a:xfrm>
            <a:off x="5330952" y="3589576"/>
            <a:ext cx="1828800" cy="731520"/>
          </a:xfrm>
        </p:spPr>
        <p:txBody>
          <a:bodyPr>
            <a:normAutofit/>
          </a:bodyPr>
          <a:lstStyle>
            <a:lvl1pPr marL="0" indent="0" algn="ctr">
              <a:lnSpc>
                <a:spcPts val="2300"/>
              </a:lnSpc>
              <a:buNone/>
              <a:defRPr sz="1800">
                <a:solidFill>
                  <a:schemeClr val="tx1">
                    <a:lumMod val="75000"/>
                    <a:lumOff val="25000"/>
                  </a:schemeClr>
                </a:solidFill>
                <a:latin typeface="+mn-lt"/>
              </a:defRPr>
            </a:lvl1pPr>
            <a:lvl2pPr marL="502896" indent="0">
              <a:buNone/>
              <a:defRPr>
                <a:latin typeface="+mj-lt"/>
              </a:defRPr>
            </a:lvl2pPr>
            <a:lvl3pPr marL="1005792" indent="0">
              <a:buNone/>
              <a:defRPr>
                <a:latin typeface="+mj-lt"/>
              </a:defRPr>
            </a:lvl3pPr>
            <a:lvl4pPr marL="1508687" indent="0">
              <a:buNone/>
              <a:defRPr>
                <a:latin typeface="+mj-lt"/>
              </a:defRPr>
            </a:lvl4pPr>
            <a:lvl5pPr marL="2011582" indent="0">
              <a:buNone/>
              <a:defRPr>
                <a:latin typeface="+mj-lt"/>
              </a:defRPr>
            </a:lvl5pPr>
          </a:lstStyle>
          <a:p>
            <a:pPr lvl="0"/>
            <a:r>
              <a:rPr lang="en-US" dirty="0"/>
              <a:t>Click to add text</a:t>
            </a:r>
          </a:p>
        </p:txBody>
      </p:sp>
      <p:sp>
        <p:nvSpPr>
          <p:cNvPr id="19" name="Text Placeholder 7">
            <a:extLst>
              <a:ext uri="{FF2B5EF4-FFF2-40B4-BE49-F238E27FC236}">
                <a16:creationId xmlns:a16="http://schemas.microsoft.com/office/drawing/2014/main" id="{8850BE6E-0476-41FC-A265-DFFB1D0EAA23}"/>
              </a:ext>
            </a:extLst>
          </p:cNvPr>
          <p:cNvSpPr>
            <a:spLocks noGrp="1"/>
          </p:cNvSpPr>
          <p:nvPr>
            <p:ph type="body" sz="quarter" idx="18" hasCustomPrompt="1"/>
          </p:nvPr>
        </p:nvSpPr>
        <p:spPr>
          <a:xfrm>
            <a:off x="7699248" y="3589576"/>
            <a:ext cx="1828800" cy="731520"/>
          </a:xfrm>
        </p:spPr>
        <p:txBody>
          <a:bodyPr>
            <a:normAutofit/>
          </a:bodyPr>
          <a:lstStyle>
            <a:lvl1pPr marL="0" indent="0" algn="ctr">
              <a:lnSpc>
                <a:spcPts val="2300"/>
              </a:lnSpc>
              <a:buNone/>
              <a:defRPr sz="1800">
                <a:solidFill>
                  <a:schemeClr val="tx1">
                    <a:lumMod val="75000"/>
                    <a:lumOff val="25000"/>
                  </a:schemeClr>
                </a:solidFill>
                <a:latin typeface="+mn-lt"/>
              </a:defRPr>
            </a:lvl1pPr>
            <a:lvl2pPr marL="502896" indent="0">
              <a:buNone/>
              <a:defRPr>
                <a:latin typeface="+mj-lt"/>
              </a:defRPr>
            </a:lvl2pPr>
            <a:lvl3pPr marL="1005792" indent="0">
              <a:buNone/>
              <a:defRPr>
                <a:latin typeface="+mj-lt"/>
              </a:defRPr>
            </a:lvl3pPr>
            <a:lvl4pPr marL="1508687" indent="0">
              <a:buNone/>
              <a:defRPr>
                <a:latin typeface="+mj-lt"/>
              </a:defRPr>
            </a:lvl4pPr>
            <a:lvl5pPr marL="2011582" indent="0">
              <a:buNone/>
              <a:defRPr>
                <a:latin typeface="+mj-lt"/>
              </a:defRPr>
            </a:lvl5pPr>
          </a:lstStyle>
          <a:p>
            <a:pPr lvl="0"/>
            <a:r>
              <a:rPr lang="en-US" dirty="0"/>
              <a:t>Click to add text</a:t>
            </a:r>
          </a:p>
        </p:txBody>
      </p:sp>
      <p:sp>
        <p:nvSpPr>
          <p:cNvPr id="20" name="Picture Placeholder 9">
            <a:extLst>
              <a:ext uri="{FF2B5EF4-FFF2-40B4-BE49-F238E27FC236}">
                <a16:creationId xmlns:a16="http://schemas.microsoft.com/office/drawing/2014/main" id="{5CD98D1F-1980-4B17-8103-7A6278B6958C}"/>
              </a:ext>
            </a:extLst>
          </p:cNvPr>
          <p:cNvSpPr>
            <a:spLocks noGrp="1"/>
          </p:cNvSpPr>
          <p:nvPr>
            <p:ph type="pic" sz="quarter" idx="19" hasCustomPrompt="1"/>
          </p:nvPr>
        </p:nvSpPr>
        <p:spPr>
          <a:xfrm>
            <a:off x="534840" y="4757621"/>
            <a:ext cx="1828800" cy="1828800"/>
          </a:xfrm>
        </p:spPr>
        <p:txBody>
          <a:bodyPr>
            <a:normAutofit/>
          </a:bodyPr>
          <a:lstStyle>
            <a:lvl1pPr marL="0" indent="0">
              <a:buNone/>
              <a:defRPr sz="2400">
                <a:solidFill>
                  <a:schemeClr val="tx1">
                    <a:lumMod val="75000"/>
                    <a:lumOff val="25000"/>
                  </a:schemeClr>
                </a:solidFill>
              </a:defRPr>
            </a:lvl1pPr>
          </a:lstStyle>
          <a:p>
            <a:r>
              <a:rPr lang="en-US" dirty="0"/>
              <a:t>Add Image</a:t>
            </a:r>
          </a:p>
        </p:txBody>
      </p:sp>
      <p:sp>
        <p:nvSpPr>
          <p:cNvPr id="21" name="Picture Placeholder 9">
            <a:extLst>
              <a:ext uri="{FF2B5EF4-FFF2-40B4-BE49-F238E27FC236}">
                <a16:creationId xmlns:a16="http://schemas.microsoft.com/office/drawing/2014/main" id="{29BA4FAB-ABBD-45F5-836A-2E80C1A151D9}"/>
              </a:ext>
            </a:extLst>
          </p:cNvPr>
          <p:cNvSpPr>
            <a:spLocks noGrp="1"/>
          </p:cNvSpPr>
          <p:nvPr>
            <p:ph type="pic" sz="quarter" idx="20" hasCustomPrompt="1"/>
          </p:nvPr>
        </p:nvSpPr>
        <p:spPr>
          <a:xfrm>
            <a:off x="2939712" y="4757621"/>
            <a:ext cx="1828800" cy="1828800"/>
          </a:xfrm>
        </p:spPr>
        <p:txBody>
          <a:bodyPr>
            <a:normAutofit/>
          </a:bodyPr>
          <a:lstStyle>
            <a:lvl1pPr marL="0" indent="0">
              <a:buNone/>
              <a:defRPr sz="2400">
                <a:solidFill>
                  <a:schemeClr val="tx1">
                    <a:lumMod val="75000"/>
                    <a:lumOff val="25000"/>
                  </a:schemeClr>
                </a:solidFill>
              </a:defRPr>
            </a:lvl1pPr>
          </a:lstStyle>
          <a:p>
            <a:r>
              <a:rPr lang="en-US" dirty="0"/>
              <a:t>Add Image</a:t>
            </a:r>
          </a:p>
        </p:txBody>
      </p:sp>
      <p:sp>
        <p:nvSpPr>
          <p:cNvPr id="22" name="Picture Placeholder 9">
            <a:extLst>
              <a:ext uri="{FF2B5EF4-FFF2-40B4-BE49-F238E27FC236}">
                <a16:creationId xmlns:a16="http://schemas.microsoft.com/office/drawing/2014/main" id="{C11CD7F5-D42C-46B9-8812-38C289F95BC0}"/>
              </a:ext>
            </a:extLst>
          </p:cNvPr>
          <p:cNvSpPr>
            <a:spLocks noGrp="1"/>
          </p:cNvSpPr>
          <p:nvPr>
            <p:ph type="pic" sz="quarter" idx="21" hasCustomPrompt="1"/>
          </p:nvPr>
        </p:nvSpPr>
        <p:spPr>
          <a:xfrm>
            <a:off x="5342016" y="4757621"/>
            <a:ext cx="1828800" cy="1828800"/>
          </a:xfrm>
        </p:spPr>
        <p:txBody>
          <a:bodyPr>
            <a:normAutofit/>
          </a:bodyPr>
          <a:lstStyle>
            <a:lvl1pPr marL="0" indent="0">
              <a:buNone/>
              <a:defRPr sz="2400">
                <a:solidFill>
                  <a:schemeClr val="tx1">
                    <a:lumMod val="75000"/>
                    <a:lumOff val="25000"/>
                  </a:schemeClr>
                </a:solidFill>
              </a:defRPr>
            </a:lvl1pPr>
          </a:lstStyle>
          <a:p>
            <a:r>
              <a:rPr lang="en-US" dirty="0"/>
              <a:t>Add Image</a:t>
            </a:r>
          </a:p>
        </p:txBody>
      </p:sp>
      <p:sp>
        <p:nvSpPr>
          <p:cNvPr id="23" name="Picture Placeholder 9">
            <a:extLst>
              <a:ext uri="{FF2B5EF4-FFF2-40B4-BE49-F238E27FC236}">
                <a16:creationId xmlns:a16="http://schemas.microsoft.com/office/drawing/2014/main" id="{F0C99775-2418-4F92-9B29-65FF1743DC1F}"/>
              </a:ext>
            </a:extLst>
          </p:cNvPr>
          <p:cNvSpPr>
            <a:spLocks noGrp="1"/>
          </p:cNvSpPr>
          <p:nvPr>
            <p:ph type="pic" sz="quarter" idx="22" hasCustomPrompt="1"/>
          </p:nvPr>
        </p:nvSpPr>
        <p:spPr>
          <a:xfrm>
            <a:off x="7711152" y="4757621"/>
            <a:ext cx="1828800" cy="1828800"/>
          </a:xfrm>
        </p:spPr>
        <p:txBody>
          <a:bodyPr>
            <a:normAutofit/>
          </a:bodyPr>
          <a:lstStyle>
            <a:lvl1pPr marL="0" indent="0">
              <a:buNone/>
              <a:defRPr sz="2400">
                <a:solidFill>
                  <a:schemeClr val="tx1">
                    <a:lumMod val="75000"/>
                    <a:lumOff val="25000"/>
                  </a:schemeClr>
                </a:solidFill>
              </a:defRPr>
            </a:lvl1pPr>
          </a:lstStyle>
          <a:p>
            <a:r>
              <a:rPr lang="en-US" dirty="0"/>
              <a:t>Add Image</a:t>
            </a:r>
          </a:p>
        </p:txBody>
      </p:sp>
      <p:sp>
        <p:nvSpPr>
          <p:cNvPr id="24" name="Text Placeholder 7">
            <a:extLst>
              <a:ext uri="{FF2B5EF4-FFF2-40B4-BE49-F238E27FC236}">
                <a16:creationId xmlns:a16="http://schemas.microsoft.com/office/drawing/2014/main" id="{2127C5EF-1667-43B7-86D7-4D7669ADB864}"/>
              </a:ext>
            </a:extLst>
          </p:cNvPr>
          <p:cNvSpPr>
            <a:spLocks noGrp="1"/>
          </p:cNvSpPr>
          <p:nvPr>
            <p:ph type="body" sz="quarter" idx="23" hasCustomPrompt="1"/>
          </p:nvPr>
        </p:nvSpPr>
        <p:spPr>
          <a:xfrm>
            <a:off x="228600" y="6741869"/>
            <a:ext cx="2404872" cy="731520"/>
          </a:xfrm>
        </p:spPr>
        <p:txBody>
          <a:bodyPr>
            <a:normAutofit/>
          </a:bodyPr>
          <a:lstStyle>
            <a:lvl1pPr marL="0" indent="0" algn="ctr">
              <a:lnSpc>
                <a:spcPts val="2300"/>
              </a:lnSpc>
              <a:buNone/>
              <a:defRPr sz="1800">
                <a:solidFill>
                  <a:schemeClr val="tx1">
                    <a:lumMod val="75000"/>
                    <a:lumOff val="25000"/>
                  </a:schemeClr>
                </a:solidFill>
                <a:latin typeface="+mn-lt"/>
              </a:defRPr>
            </a:lvl1pPr>
            <a:lvl2pPr marL="502896" indent="0">
              <a:buNone/>
              <a:defRPr>
                <a:latin typeface="+mj-lt"/>
              </a:defRPr>
            </a:lvl2pPr>
            <a:lvl3pPr marL="1005792" indent="0">
              <a:buNone/>
              <a:defRPr>
                <a:latin typeface="+mj-lt"/>
              </a:defRPr>
            </a:lvl3pPr>
            <a:lvl4pPr marL="1508687" indent="0">
              <a:buNone/>
              <a:defRPr>
                <a:latin typeface="+mj-lt"/>
              </a:defRPr>
            </a:lvl4pPr>
            <a:lvl5pPr marL="2011582" indent="0">
              <a:buNone/>
              <a:defRPr>
                <a:latin typeface="+mj-lt"/>
              </a:defRPr>
            </a:lvl5pPr>
          </a:lstStyle>
          <a:p>
            <a:pPr lvl="0"/>
            <a:r>
              <a:rPr lang="en-US" dirty="0"/>
              <a:t>Click to add text</a:t>
            </a:r>
          </a:p>
        </p:txBody>
      </p:sp>
      <p:sp>
        <p:nvSpPr>
          <p:cNvPr id="25" name="Text Placeholder 7">
            <a:extLst>
              <a:ext uri="{FF2B5EF4-FFF2-40B4-BE49-F238E27FC236}">
                <a16:creationId xmlns:a16="http://schemas.microsoft.com/office/drawing/2014/main" id="{F4A2BB55-6E4D-4467-92F9-D6D6E97409BC}"/>
              </a:ext>
            </a:extLst>
          </p:cNvPr>
          <p:cNvSpPr>
            <a:spLocks noGrp="1"/>
          </p:cNvSpPr>
          <p:nvPr>
            <p:ph type="body" sz="quarter" idx="24" hasCustomPrompt="1"/>
          </p:nvPr>
        </p:nvSpPr>
        <p:spPr>
          <a:xfrm>
            <a:off x="2943240" y="6741869"/>
            <a:ext cx="1828800" cy="731520"/>
          </a:xfrm>
        </p:spPr>
        <p:txBody>
          <a:bodyPr>
            <a:normAutofit/>
          </a:bodyPr>
          <a:lstStyle>
            <a:lvl1pPr marL="0" indent="0" algn="ctr">
              <a:lnSpc>
                <a:spcPts val="2300"/>
              </a:lnSpc>
              <a:buNone/>
              <a:defRPr sz="1800">
                <a:solidFill>
                  <a:schemeClr val="tx1">
                    <a:lumMod val="75000"/>
                    <a:lumOff val="25000"/>
                  </a:schemeClr>
                </a:solidFill>
                <a:latin typeface="+mn-lt"/>
              </a:defRPr>
            </a:lvl1pPr>
            <a:lvl2pPr marL="502896" indent="0">
              <a:buNone/>
              <a:defRPr>
                <a:latin typeface="+mj-lt"/>
              </a:defRPr>
            </a:lvl2pPr>
            <a:lvl3pPr marL="1005792" indent="0">
              <a:buNone/>
              <a:defRPr>
                <a:latin typeface="+mj-lt"/>
              </a:defRPr>
            </a:lvl3pPr>
            <a:lvl4pPr marL="1508687" indent="0">
              <a:buNone/>
              <a:defRPr>
                <a:latin typeface="+mj-lt"/>
              </a:defRPr>
            </a:lvl4pPr>
            <a:lvl5pPr marL="2011582" indent="0">
              <a:buNone/>
              <a:defRPr>
                <a:latin typeface="+mj-lt"/>
              </a:defRPr>
            </a:lvl5pPr>
          </a:lstStyle>
          <a:p>
            <a:pPr lvl="0"/>
            <a:r>
              <a:rPr lang="en-US" dirty="0"/>
              <a:t>Click to add text</a:t>
            </a:r>
          </a:p>
        </p:txBody>
      </p:sp>
      <p:sp>
        <p:nvSpPr>
          <p:cNvPr id="26" name="Text Placeholder 7">
            <a:extLst>
              <a:ext uri="{FF2B5EF4-FFF2-40B4-BE49-F238E27FC236}">
                <a16:creationId xmlns:a16="http://schemas.microsoft.com/office/drawing/2014/main" id="{6544DD3D-B593-4974-A499-9C76958A260E}"/>
              </a:ext>
            </a:extLst>
          </p:cNvPr>
          <p:cNvSpPr>
            <a:spLocks noGrp="1"/>
          </p:cNvSpPr>
          <p:nvPr>
            <p:ph type="body" sz="quarter" idx="25" hasCustomPrompt="1"/>
          </p:nvPr>
        </p:nvSpPr>
        <p:spPr>
          <a:xfrm>
            <a:off x="5338968" y="6737853"/>
            <a:ext cx="1828800" cy="731520"/>
          </a:xfrm>
        </p:spPr>
        <p:txBody>
          <a:bodyPr>
            <a:normAutofit/>
          </a:bodyPr>
          <a:lstStyle>
            <a:lvl1pPr marL="0" indent="0" algn="ctr">
              <a:lnSpc>
                <a:spcPts val="2300"/>
              </a:lnSpc>
              <a:buNone/>
              <a:defRPr sz="1800">
                <a:solidFill>
                  <a:schemeClr val="tx1">
                    <a:lumMod val="75000"/>
                    <a:lumOff val="25000"/>
                  </a:schemeClr>
                </a:solidFill>
                <a:latin typeface="+mn-lt"/>
              </a:defRPr>
            </a:lvl1pPr>
            <a:lvl2pPr marL="502896" indent="0">
              <a:buNone/>
              <a:defRPr>
                <a:latin typeface="+mj-lt"/>
              </a:defRPr>
            </a:lvl2pPr>
            <a:lvl3pPr marL="1005792" indent="0">
              <a:buNone/>
              <a:defRPr>
                <a:latin typeface="+mj-lt"/>
              </a:defRPr>
            </a:lvl3pPr>
            <a:lvl4pPr marL="1508687" indent="0">
              <a:buNone/>
              <a:defRPr>
                <a:latin typeface="+mj-lt"/>
              </a:defRPr>
            </a:lvl4pPr>
            <a:lvl5pPr marL="2011582" indent="0">
              <a:buNone/>
              <a:defRPr>
                <a:latin typeface="+mj-lt"/>
              </a:defRPr>
            </a:lvl5pPr>
          </a:lstStyle>
          <a:p>
            <a:pPr lvl="0"/>
            <a:r>
              <a:rPr lang="en-US" dirty="0"/>
              <a:t>Click to add text</a:t>
            </a:r>
          </a:p>
        </p:txBody>
      </p:sp>
      <p:sp>
        <p:nvSpPr>
          <p:cNvPr id="27" name="Text Placeholder 7">
            <a:extLst>
              <a:ext uri="{FF2B5EF4-FFF2-40B4-BE49-F238E27FC236}">
                <a16:creationId xmlns:a16="http://schemas.microsoft.com/office/drawing/2014/main" id="{F5EA0096-2F18-4E41-9D22-9C8F84CD4915}"/>
              </a:ext>
            </a:extLst>
          </p:cNvPr>
          <p:cNvSpPr>
            <a:spLocks noGrp="1"/>
          </p:cNvSpPr>
          <p:nvPr>
            <p:ph type="body" sz="quarter" idx="26" hasCustomPrompt="1"/>
          </p:nvPr>
        </p:nvSpPr>
        <p:spPr>
          <a:xfrm>
            <a:off x="7707264" y="6737853"/>
            <a:ext cx="1828800" cy="731520"/>
          </a:xfrm>
        </p:spPr>
        <p:txBody>
          <a:bodyPr>
            <a:normAutofit/>
          </a:bodyPr>
          <a:lstStyle>
            <a:lvl1pPr marL="0" indent="0" algn="ctr">
              <a:lnSpc>
                <a:spcPts val="2300"/>
              </a:lnSpc>
              <a:buNone/>
              <a:defRPr sz="1800">
                <a:solidFill>
                  <a:schemeClr val="tx1">
                    <a:lumMod val="75000"/>
                    <a:lumOff val="25000"/>
                  </a:schemeClr>
                </a:solidFill>
                <a:latin typeface="+mn-lt"/>
              </a:defRPr>
            </a:lvl1pPr>
            <a:lvl2pPr marL="502896" indent="0">
              <a:buNone/>
              <a:defRPr>
                <a:latin typeface="+mj-lt"/>
              </a:defRPr>
            </a:lvl2pPr>
            <a:lvl3pPr marL="1005792" indent="0">
              <a:buNone/>
              <a:defRPr>
                <a:latin typeface="+mj-lt"/>
              </a:defRPr>
            </a:lvl3pPr>
            <a:lvl4pPr marL="1508687" indent="0">
              <a:buNone/>
              <a:defRPr>
                <a:latin typeface="+mj-lt"/>
              </a:defRPr>
            </a:lvl4pPr>
            <a:lvl5pPr marL="2011582" indent="0">
              <a:buNone/>
              <a:defRPr>
                <a:latin typeface="+mj-lt"/>
              </a:defRPr>
            </a:lvl5pPr>
          </a:lstStyle>
          <a:p>
            <a:pPr lvl="0"/>
            <a:r>
              <a:rPr lang="en-US" dirty="0"/>
              <a:t>Click to add text</a:t>
            </a:r>
          </a:p>
        </p:txBody>
      </p:sp>
      <p:sp>
        <p:nvSpPr>
          <p:cNvPr id="2" name="Title 1">
            <a:extLst>
              <a:ext uri="{FF2B5EF4-FFF2-40B4-BE49-F238E27FC236}">
                <a16:creationId xmlns:a16="http://schemas.microsoft.com/office/drawing/2014/main" id="{FE45974D-E6E8-4362-B413-8183A143B7E8}"/>
              </a:ext>
            </a:extLst>
          </p:cNvPr>
          <p:cNvSpPr>
            <a:spLocks noGrp="1"/>
          </p:cNvSpPr>
          <p:nvPr>
            <p:ph type="title"/>
          </p:nvPr>
        </p:nvSpPr>
        <p:spPr>
          <a:xfrm>
            <a:off x="457200" y="413812"/>
            <a:ext cx="9144000" cy="640080"/>
          </a:xfrm>
        </p:spPr>
        <p:txBody>
          <a:bodyPr anchor="ctr">
            <a:normAutofit/>
          </a:bodyPr>
          <a:lstStyle>
            <a:lvl1pPr algn="ctr">
              <a:defRPr sz="3600"/>
            </a:lvl1pPr>
          </a:lstStyle>
          <a:p>
            <a:r>
              <a:rPr lang="en-US"/>
              <a:t>Click to edit Master title style</a:t>
            </a:r>
          </a:p>
        </p:txBody>
      </p:sp>
    </p:spTree>
    <p:extLst>
      <p:ext uri="{BB962C8B-B14F-4D97-AF65-F5344CB8AC3E}">
        <p14:creationId xmlns:p14="http://schemas.microsoft.com/office/powerpoint/2010/main" val="2791262727"/>
      </p:ext>
    </p:extLst>
  </p:cSld>
  <p:clrMapOvr>
    <a:masterClrMapping/>
  </p:clrMapOvr>
  <mc:AlternateContent xmlns:mc="http://schemas.openxmlformats.org/markup-compatibility/2006" xmlns:p14="http://schemas.microsoft.com/office/powerpoint/2010/main">
    <mc:Choice Requires="p14">
      <p:transition spd="slow" p14:dur="1500" advTm="3000">
        <p14:gallery dir="l"/>
      </p:transition>
    </mc:Choice>
    <mc:Fallback xmlns="">
      <p:transition spd="slow" advTm="3000">
        <p:fade/>
      </p:transition>
    </mc:Fallback>
  </mc:AlternateContent>
  <p:extLst>
    <p:ext uri="{DCECCB84-F9BA-43D5-87BE-67443E8EF086}">
      <p15:sldGuideLst xmlns:p15="http://schemas.microsoft.com/office/powerpoint/2012/main">
        <p15:guide id="5" pos="3168">
          <p15:clr>
            <a:srgbClr val="FBAE40"/>
          </p15:clr>
        </p15:guide>
        <p15:guide id="6" pos="1656">
          <p15:clr>
            <a:srgbClr val="FBAE40"/>
          </p15:clr>
        </p15:guide>
        <p15:guide id="7" pos="46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DBE82-5494-4835-9BE4-5BDA302D7103}"/>
              </a:ext>
            </a:extLst>
          </p:cNvPr>
          <p:cNvSpPr>
            <a:spLocks noGrp="1"/>
          </p:cNvSpPr>
          <p:nvPr>
            <p:ph type="title"/>
          </p:nvPr>
        </p:nvSpPr>
        <p:spPr>
          <a:xfrm>
            <a:off x="484632" y="2221992"/>
            <a:ext cx="3977640" cy="3639312"/>
          </a:xfrm>
        </p:spPr>
        <p:txBody>
          <a:bodyPr anchor="t">
            <a:normAutofit/>
          </a:bodyPr>
          <a:lstStyle>
            <a:lvl1pPr>
              <a:lnSpc>
                <a:spcPts val="7000"/>
              </a:lnSpc>
              <a:defRPr sz="4800">
                <a:solidFill>
                  <a:schemeClr val="bg1"/>
                </a:solidFill>
              </a:defRPr>
            </a:lvl1pPr>
          </a:lstStyle>
          <a:p>
            <a:r>
              <a:rPr lang="en-US"/>
              <a:t>Click to edit Master title style</a:t>
            </a:r>
            <a:endParaRPr lang="en-US" dirty="0"/>
          </a:p>
        </p:txBody>
      </p:sp>
      <p:sp>
        <p:nvSpPr>
          <p:cNvPr id="3" name="Picture Placeholder 9">
            <a:extLst>
              <a:ext uri="{FF2B5EF4-FFF2-40B4-BE49-F238E27FC236}">
                <a16:creationId xmlns:a16="http://schemas.microsoft.com/office/drawing/2014/main" id="{6612CC72-F014-4A22-97AB-06364DB37F9D}"/>
              </a:ext>
            </a:extLst>
          </p:cNvPr>
          <p:cNvSpPr>
            <a:spLocks noGrp="1"/>
          </p:cNvSpPr>
          <p:nvPr>
            <p:ph type="pic" sz="quarter" idx="14" hasCustomPrompt="1"/>
          </p:nvPr>
        </p:nvSpPr>
        <p:spPr>
          <a:xfrm>
            <a:off x="4434840" y="457200"/>
            <a:ext cx="5623560" cy="6858000"/>
          </a:xfrm>
        </p:spPr>
        <p:txBody>
          <a:bodyPr>
            <a:normAutofit/>
          </a:bodyPr>
          <a:lstStyle>
            <a:lvl1pPr marL="0" indent="0">
              <a:buNone/>
              <a:defRPr sz="2400">
                <a:solidFill>
                  <a:schemeClr val="tx1">
                    <a:lumMod val="75000"/>
                    <a:lumOff val="25000"/>
                  </a:schemeClr>
                </a:solidFill>
              </a:defRPr>
            </a:lvl1pPr>
          </a:lstStyle>
          <a:p>
            <a:r>
              <a:rPr lang="en-US" dirty="0"/>
              <a:t>Add Image</a:t>
            </a:r>
          </a:p>
        </p:txBody>
      </p:sp>
    </p:spTree>
    <p:extLst>
      <p:ext uri="{BB962C8B-B14F-4D97-AF65-F5344CB8AC3E}">
        <p14:creationId xmlns:p14="http://schemas.microsoft.com/office/powerpoint/2010/main" val="607505037"/>
      </p:ext>
    </p:extLst>
  </p:cSld>
  <p:clrMapOvr>
    <a:masterClrMapping/>
  </p:clrMapOvr>
  <mc:AlternateContent xmlns:mc="http://schemas.openxmlformats.org/markup-compatibility/2006" xmlns:p14="http://schemas.microsoft.com/office/powerpoint/2010/main">
    <mc:Choice Requires="p14">
      <p:transition spd="slow" p14:dur="1500" advTm="3000">
        <p14:gallery dir="l"/>
      </p:transition>
    </mc:Choice>
    <mc:Fallback xmlns="">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28051-C660-49C2-A89E-659C720E94A4}"/>
              </a:ext>
            </a:extLst>
          </p:cNvPr>
          <p:cNvSpPr>
            <a:spLocks noGrp="1"/>
          </p:cNvSpPr>
          <p:nvPr>
            <p:ph type="title" hasCustomPrompt="1"/>
          </p:nvPr>
        </p:nvSpPr>
        <p:spPr>
          <a:xfrm>
            <a:off x="457200" y="3108960"/>
            <a:ext cx="3977640" cy="1847088"/>
          </a:xfrm>
        </p:spPr>
        <p:txBody>
          <a:bodyPr>
            <a:normAutofit/>
          </a:bodyPr>
          <a:lstStyle>
            <a:lvl1pPr>
              <a:lnSpc>
                <a:spcPts val="7000"/>
              </a:lnSpc>
              <a:defRPr sz="4800">
                <a:solidFill>
                  <a:schemeClr val="tx1">
                    <a:lumMod val="75000"/>
                    <a:lumOff val="25000"/>
                  </a:schemeClr>
                </a:solidFill>
              </a:defRPr>
            </a:lvl1pPr>
          </a:lstStyle>
          <a:p>
            <a:r>
              <a:rPr lang="en-US" dirty="0"/>
              <a:t>Click to edit text</a:t>
            </a:r>
          </a:p>
        </p:txBody>
      </p:sp>
      <p:sp>
        <p:nvSpPr>
          <p:cNvPr id="4" name="Picture Placeholder 9">
            <a:extLst>
              <a:ext uri="{FF2B5EF4-FFF2-40B4-BE49-F238E27FC236}">
                <a16:creationId xmlns:a16="http://schemas.microsoft.com/office/drawing/2014/main" id="{D455EB27-FA02-4383-AECF-DAEF082EC3A7}"/>
              </a:ext>
            </a:extLst>
          </p:cNvPr>
          <p:cNvSpPr>
            <a:spLocks noGrp="1"/>
          </p:cNvSpPr>
          <p:nvPr>
            <p:ph type="pic" sz="quarter" idx="14" hasCustomPrompt="1"/>
          </p:nvPr>
        </p:nvSpPr>
        <p:spPr>
          <a:xfrm>
            <a:off x="4434840" y="457200"/>
            <a:ext cx="5623560" cy="6858000"/>
          </a:xfrm>
        </p:spPr>
        <p:txBody>
          <a:bodyPr>
            <a:normAutofit/>
          </a:bodyPr>
          <a:lstStyle>
            <a:lvl1pPr marL="0" indent="0">
              <a:buNone/>
              <a:defRPr sz="2400">
                <a:solidFill>
                  <a:schemeClr val="tx1">
                    <a:lumMod val="75000"/>
                    <a:lumOff val="25000"/>
                  </a:schemeClr>
                </a:solidFill>
              </a:defRPr>
            </a:lvl1pPr>
          </a:lstStyle>
          <a:p>
            <a:r>
              <a:rPr lang="en-US" dirty="0"/>
              <a:t>Add Image</a:t>
            </a:r>
          </a:p>
        </p:txBody>
      </p:sp>
    </p:spTree>
    <p:extLst>
      <p:ext uri="{BB962C8B-B14F-4D97-AF65-F5344CB8AC3E}">
        <p14:creationId xmlns:p14="http://schemas.microsoft.com/office/powerpoint/2010/main" val="1175470400"/>
      </p:ext>
    </p:extLst>
  </p:cSld>
  <p:clrMapOvr>
    <a:masterClrMapping/>
  </p:clrMapOvr>
  <mc:AlternateContent xmlns:mc="http://schemas.openxmlformats.org/markup-compatibility/2006" xmlns:p14="http://schemas.microsoft.com/office/powerpoint/2010/main">
    <mc:Choice Requires="p14">
      <p:transition spd="slow" p14:dur="1500" advTm="3000">
        <p14:gallery dir="l"/>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DBE82-5494-4835-9BE4-5BDA302D7103}"/>
              </a:ext>
            </a:extLst>
          </p:cNvPr>
          <p:cNvSpPr>
            <a:spLocks noGrp="1"/>
          </p:cNvSpPr>
          <p:nvPr>
            <p:ph type="title"/>
          </p:nvPr>
        </p:nvSpPr>
        <p:spPr>
          <a:xfrm>
            <a:off x="484632" y="2221992"/>
            <a:ext cx="3977640" cy="3639312"/>
          </a:xfrm>
        </p:spPr>
        <p:txBody>
          <a:bodyPr anchor="t">
            <a:normAutofit/>
          </a:bodyPr>
          <a:lstStyle>
            <a:lvl1pPr>
              <a:lnSpc>
                <a:spcPts val="7000"/>
              </a:lnSpc>
              <a:defRPr sz="4800">
                <a:solidFill>
                  <a:schemeClr val="bg1"/>
                </a:solidFill>
              </a:defRPr>
            </a:lvl1pPr>
          </a:lstStyle>
          <a:p>
            <a:r>
              <a:rPr lang="en-US"/>
              <a:t>Click to edit Master title style</a:t>
            </a:r>
            <a:endParaRPr lang="en-US" dirty="0"/>
          </a:p>
        </p:txBody>
      </p:sp>
      <p:sp>
        <p:nvSpPr>
          <p:cNvPr id="3" name="Picture Placeholder 9">
            <a:extLst>
              <a:ext uri="{FF2B5EF4-FFF2-40B4-BE49-F238E27FC236}">
                <a16:creationId xmlns:a16="http://schemas.microsoft.com/office/drawing/2014/main" id="{6612CC72-F014-4A22-97AB-06364DB37F9D}"/>
              </a:ext>
            </a:extLst>
          </p:cNvPr>
          <p:cNvSpPr>
            <a:spLocks noGrp="1"/>
          </p:cNvSpPr>
          <p:nvPr>
            <p:ph type="pic" sz="quarter" idx="14" hasCustomPrompt="1"/>
          </p:nvPr>
        </p:nvSpPr>
        <p:spPr>
          <a:xfrm>
            <a:off x="4434840" y="457200"/>
            <a:ext cx="5623560" cy="6858000"/>
          </a:xfrm>
        </p:spPr>
        <p:txBody>
          <a:bodyPr>
            <a:normAutofit/>
          </a:bodyPr>
          <a:lstStyle>
            <a:lvl1pPr marL="0" indent="0">
              <a:buNone/>
              <a:defRPr sz="2400">
                <a:solidFill>
                  <a:schemeClr val="tx1">
                    <a:lumMod val="75000"/>
                    <a:lumOff val="25000"/>
                  </a:schemeClr>
                </a:solidFill>
              </a:defRPr>
            </a:lvl1pPr>
          </a:lstStyle>
          <a:p>
            <a:r>
              <a:rPr lang="en-US" dirty="0"/>
              <a:t>Add Image</a:t>
            </a:r>
          </a:p>
        </p:txBody>
      </p:sp>
    </p:spTree>
    <p:extLst>
      <p:ext uri="{BB962C8B-B14F-4D97-AF65-F5344CB8AC3E}">
        <p14:creationId xmlns:p14="http://schemas.microsoft.com/office/powerpoint/2010/main" val="4027710786"/>
      </p:ext>
    </p:extLst>
  </p:cSld>
  <p:clrMapOvr>
    <a:masterClrMapping/>
  </p:clrMapOvr>
  <mc:AlternateContent xmlns:mc="http://schemas.openxmlformats.org/markup-compatibility/2006" xmlns:p14="http://schemas.microsoft.com/office/powerpoint/2010/main">
    <mc:Choice Requires="p14">
      <p:transition spd="slow" p14:dur="1500" advTm="3000">
        <p14:gallery dir="l"/>
      </p:transition>
    </mc:Choice>
    <mc:Fallback xmlns="">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28051-C660-49C2-A89E-659C720E94A4}"/>
              </a:ext>
            </a:extLst>
          </p:cNvPr>
          <p:cNvSpPr>
            <a:spLocks noGrp="1"/>
          </p:cNvSpPr>
          <p:nvPr>
            <p:ph type="title" hasCustomPrompt="1"/>
          </p:nvPr>
        </p:nvSpPr>
        <p:spPr>
          <a:xfrm>
            <a:off x="457200" y="3108960"/>
            <a:ext cx="3977640" cy="1847088"/>
          </a:xfrm>
        </p:spPr>
        <p:txBody>
          <a:bodyPr>
            <a:normAutofit/>
          </a:bodyPr>
          <a:lstStyle>
            <a:lvl1pPr>
              <a:lnSpc>
                <a:spcPts val="7000"/>
              </a:lnSpc>
              <a:defRPr sz="4800">
                <a:solidFill>
                  <a:schemeClr val="tx1">
                    <a:lumMod val="75000"/>
                    <a:lumOff val="25000"/>
                  </a:schemeClr>
                </a:solidFill>
              </a:defRPr>
            </a:lvl1pPr>
          </a:lstStyle>
          <a:p>
            <a:r>
              <a:rPr lang="en-US" dirty="0"/>
              <a:t>Click to edit text</a:t>
            </a:r>
          </a:p>
        </p:txBody>
      </p:sp>
      <p:sp>
        <p:nvSpPr>
          <p:cNvPr id="4" name="Picture Placeholder 9">
            <a:extLst>
              <a:ext uri="{FF2B5EF4-FFF2-40B4-BE49-F238E27FC236}">
                <a16:creationId xmlns:a16="http://schemas.microsoft.com/office/drawing/2014/main" id="{D455EB27-FA02-4383-AECF-DAEF082EC3A7}"/>
              </a:ext>
            </a:extLst>
          </p:cNvPr>
          <p:cNvSpPr>
            <a:spLocks noGrp="1"/>
          </p:cNvSpPr>
          <p:nvPr>
            <p:ph type="pic" sz="quarter" idx="14" hasCustomPrompt="1"/>
          </p:nvPr>
        </p:nvSpPr>
        <p:spPr>
          <a:xfrm>
            <a:off x="4434840" y="457200"/>
            <a:ext cx="5623560" cy="6858000"/>
          </a:xfrm>
        </p:spPr>
        <p:txBody>
          <a:bodyPr>
            <a:normAutofit/>
          </a:bodyPr>
          <a:lstStyle>
            <a:lvl1pPr marL="0" indent="0">
              <a:buNone/>
              <a:defRPr sz="2400">
                <a:solidFill>
                  <a:schemeClr val="tx1">
                    <a:lumMod val="75000"/>
                    <a:lumOff val="25000"/>
                  </a:schemeClr>
                </a:solidFill>
              </a:defRPr>
            </a:lvl1pPr>
          </a:lstStyle>
          <a:p>
            <a:r>
              <a:rPr lang="en-US" dirty="0"/>
              <a:t>Add Image</a:t>
            </a:r>
          </a:p>
        </p:txBody>
      </p:sp>
    </p:spTree>
    <p:extLst>
      <p:ext uri="{BB962C8B-B14F-4D97-AF65-F5344CB8AC3E}">
        <p14:creationId xmlns:p14="http://schemas.microsoft.com/office/powerpoint/2010/main" val="271324921"/>
      </p:ext>
    </p:extLst>
  </p:cSld>
  <p:clrMapOvr>
    <a:masterClrMapping/>
  </p:clrMapOvr>
  <mc:AlternateContent xmlns:mc="http://schemas.openxmlformats.org/markup-compatibility/2006" xmlns:p14="http://schemas.microsoft.com/office/powerpoint/2010/main">
    <mc:Choice Requires="p14">
      <p:transition spd="slow" p14:dur="1500" advTm="3000">
        <p14:gallery dir="l"/>
      </p:transition>
    </mc:Choice>
    <mc:Fallback xmlns="">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28051-C660-49C2-A89E-659C720E94A4}"/>
              </a:ext>
            </a:extLst>
          </p:cNvPr>
          <p:cNvSpPr>
            <a:spLocks noGrp="1"/>
          </p:cNvSpPr>
          <p:nvPr>
            <p:ph type="title" hasCustomPrompt="1"/>
          </p:nvPr>
        </p:nvSpPr>
        <p:spPr>
          <a:xfrm>
            <a:off x="457200" y="457200"/>
            <a:ext cx="3447288" cy="2670048"/>
          </a:xfrm>
        </p:spPr>
        <p:txBody>
          <a:bodyPr anchor="t">
            <a:normAutofit/>
          </a:bodyPr>
          <a:lstStyle>
            <a:lvl1pPr>
              <a:lnSpc>
                <a:spcPts val="7000"/>
              </a:lnSpc>
              <a:defRPr sz="4800">
                <a:solidFill>
                  <a:schemeClr val="tx1">
                    <a:lumMod val="75000"/>
                    <a:lumOff val="25000"/>
                  </a:schemeClr>
                </a:solidFill>
              </a:defRPr>
            </a:lvl1pPr>
          </a:lstStyle>
          <a:p>
            <a:r>
              <a:rPr lang="en-US" dirty="0"/>
              <a:t>Click to edit text</a:t>
            </a:r>
          </a:p>
        </p:txBody>
      </p:sp>
      <p:sp>
        <p:nvSpPr>
          <p:cNvPr id="3" name="Picture Placeholder 9">
            <a:extLst>
              <a:ext uri="{FF2B5EF4-FFF2-40B4-BE49-F238E27FC236}">
                <a16:creationId xmlns:a16="http://schemas.microsoft.com/office/drawing/2014/main" id="{A4EE1991-EEB1-4E05-8D9E-971C1B8A200C}"/>
              </a:ext>
            </a:extLst>
          </p:cNvPr>
          <p:cNvSpPr>
            <a:spLocks noGrp="1"/>
          </p:cNvSpPr>
          <p:nvPr>
            <p:ph type="pic" sz="quarter" idx="14" hasCustomPrompt="1"/>
          </p:nvPr>
        </p:nvSpPr>
        <p:spPr>
          <a:xfrm>
            <a:off x="4434840" y="2148840"/>
            <a:ext cx="5623560" cy="5623560"/>
          </a:xfrm>
        </p:spPr>
        <p:txBody>
          <a:bodyPr>
            <a:normAutofit/>
          </a:bodyPr>
          <a:lstStyle>
            <a:lvl1pPr marL="0" indent="0">
              <a:buNone/>
              <a:defRPr sz="2400">
                <a:solidFill>
                  <a:schemeClr val="tx1">
                    <a:lumMod val="75000"/>
                    <a:lumOff val="25000"/>
                  </a:schemeClr>
                </a:solidFill>
              </a:defRPr>
            </a:lvl1pPr>
          </a:lstStyle>
          <a:p>
            <a:r>
              <a:rPr lang="en-US" dirty="0"/>
              <a:t>Add Image</a:t>
            </a:r>
          </a:p>
        </p:txBody>
      </p:sp>
    </p:spTree>
    <p:extLst>
      <p:ext uri="{BB962C8B-B14F-4D97-AF65-F5344CB8AC3E}">
        <p14:creationId xmlns:p14="http://schemas.microsoft.com/office/powerpoint/2010/main" val="3977601546"/>
      </p:ext>
    </p:extLst>
  </p:cSld>
  <p:clrMapOvr>
    <a:masterClrMapping/>
  </p:clrMapOvr>
  <mc:AlternateContent xmlns:mc="http://schemas.openxmlformats.org/markup-compatibility/2006" xmlns:p14="http://schemas.microsoft.com/office/powerpoint/2010/main">
    <mc:Choice Requires="p14">
      <p:transition spd="slow" p14:dur="1500" advTm="3000">
        <p14:gallery dir="l"/>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3085" y="5059232"/>
            <a:ext cx="7543800" cy="1353937"/>
          </a:xfrm>
        </p:spPr>
        <p:txBody>
          <a:bodyPr wrap="none" anchor="t">
            <a:normAutofit/>
          </a:bodyPr>
          <a:lstStyle>
            <a:lvl1pPr algn="r">
              <a:defRPr sz="7920" b="0" spc="-248">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823084" y="4340529"/>
            <a:ext cx="7543800" cy="700993"/>
          </a:xfrm>
        </p:spPr>
        <p:txBody>
          <a:bodyPr anchor="b">
            <a:normAutofit/>
          </a:bodyPr>
          <a:lstStyle>
            <a:lvl1pPr marL="0" indent="0" algn="r">
              <a:buNone/>
              <a:defRPr sz="264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4AAD347D-5ACD-4C99-B74B-A9C85AD731AF}" type="datetimeFigureOut">
              <a:rPr lang="en-US" smtClean="0"/>
              <a:t>9/12/2024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033037428"/>
      </p:ext>
    </p:extLst>
  </p:cSld>
  <p:clrMapOvr>
    <a:masterClrMapping/>
  </p:clrMapOvr>
  <mc:AlternateContent xmlns:mc="http://schemas.openxmlformats.org/markup-compatibility/2006" xmlns:p14="http://schemas.microsoft.com/office/powerpoint/2010/main">
    <mc:Choice Requires="p14">
      <p:transition spd="slow" p14:dur="1500" advTm="3000">
        <p14:gallery dir="l"/>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5882973"/>
      </p:ext>
    </p:extLst>
  </p:cSld>
  <p:clrMapOvr>
    <a:masterClrMapping/>
  </p:clrMapOvr>
  <mc:AlternateContent xmlns:mc="http://schemas.openxmlformats.org/markup-compatibility/2006" xmlns:p14="http://schemas.microsoft.com/office/powerpoint/2010/main">
    <mc:Choice Requires="p14">
      <p:transition spd="slow" p14:dur="1500" advTm="3000">
        <p14:gallery dir="l"/>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704989" y="5059232"/>
            <a:ext cx="7543800" cy="1353937"/>
          </a:xfrm>
        </p:spPr>
        <p:txBody>
          <a:bodyPr wrap="none" anchor="t">
            <a:normAutofit/>
          </a:bodyPr>
          <a:lstStyle>
            <a:lvl1pPr algn="l">
              <a:defRPr sz="7920" b="0" spc="-248">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704989" y="4340529"/>
            <a:ext cx="7543800" cy="700198"/>
          </a:xfrm>
        </p:spPr>
        <p:txBody>
          <a:bodyPr anchor="b">
            <a:normAutofit/>
          </a:bodyPr>
          <a:lstStyle>
            <a:lvl1pPr marL="0" indent="0" algn="l">
              <a:buNone/>
              <a:defRPr sz="264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96027F-7875-4030-9381-8BD8C4F21935}" type="datetimeFigureOut">
              <a:rPr lang="en-US" smtClean="0"/>
              <a:t>9/12/2024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06313663"/>
      </p:ext>
    </p:extLst>
  </p:cSld>
  <p:clrMapOvr>
    <a:masterClrMapping/>
  </p:clrMapOvr>
  <mc:AlternateContent xmlns:mc="http://schemas.openxmlformats.org/markup-compatibility/2006" xmlns:p14="http://schemas.microsoft.com/office/powerpoint/2010/main">
    <mc:Choice Requires="p14">
      <p:transition spd="slow" p14:dur="1500" advTm="3000">
        <p14:gallery dir="l"/>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24000" y="2069042"/>
            <a:ext cx="4145803"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13868" y="2069042"/>
            <a:ext cx="4153017"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9/12/2024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99390089"/>
      </p:ext>
    </p:extLst>
  </p:cSld>
  <p:clrMapOvr>
    <a:masterClrMapping/>
  </p:clrMapOvr>
  <mc:AlternateContent xmlns:mc="http://schemas.openxmlformats.org/markup-compatibility/2006" xmlns:p14="http://schemas.microsoft.com/office/powerpoint/2010/main">
    <mc:Choice Requires="p14">
      <p:transition spd="slow" p14:dur="1500" advTm="3000">
        <p14:gallery dir="l"/>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image" Target="../media/image1.png"/><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6" y="413811"/>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6"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59715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mc:AlternateContent xmlns:mc="http://schemas.openxmlformats.org/markup-compatibility/2006" xmlns:p14="http://schemas.microsoft.com/office/powerpoint/2010/main">
    <mc:Choice Requires="p14">
      <p:transition spd="slow" p14:dur="1500" advTm="3000">
        <p14:gallery dir="l"/>
      </p:transition>
    </mc:Choice>
    <mc:Fallback xmlns="">
      <p:transition spd="slow" advTm="3000">
        <p:fade/>
      </p:transition>
    </mc:Fallback>
  </mc:AlternateContent>
  <p:txStyles>
    <p:titleStyle>
      <a:lvl1pPr algn="l" defTabSz="1005791" rtl="0" eaLnBrk="1" latinLnBrk="0" hangingPunct="1">
        <a:lnSpc>
          <a:spcPct val="90000"/>
        </a:lnSpc>
        <a:spcBef>
          <a:spcPct val="0"/>
        </a:spcBef>
        <a:buNone/>
        <a:defRPr sz="4839" kern="1200">
          <a:solidFill>
            <a:schemeClr val="tx1"/>
          </a:solidFill>
          <a:latin typeface="+mj-lt"/>
          <a:ea typeface="+mj-ea"/>
          <a:cs typeface="+mj-cs"/>
        </a:defRPr>
      </a:lvl1pPr>
    </p:titleStyle>
    <p:bodyStyle>
      <a:lvl1pPr marL="251447" indent="-251447" algn="l" defTabSz="1005791"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43" indent="-251447" algn="l" defTabSz="1005791"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239" indent="-251447" algn="l" defTabSz="1005791"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134" indent="-251447" algn="l" defTabSz="1005791"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029" indent="-251447" algn="l" defTabSz="1005791"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5924" indent="-251447" algn="l" defTabSz="1005791"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820" indent="-251447" algn="l" defTabSz="1005791"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716" indent="-251447" algn="l" defTabSz="1005791"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611" indent="-251447" algn="l" defTabSz="1005791"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791" rtl="0" eaLnBrk="1" latinLnBrk="0" hangingPunct="1">
        <a:defRPr sz="1980" kern="1200">
          <a:solidFill>
            <a:schemeClr val="tx1"/>
          </a:solidFill>
          <a:latin typeface="+mn-lt"/>
          <a:ea typeface="+mn-ea"/>
          <a:cs typeface="+mn-cs"/>
        </a:defRPr>
      </a:lvl1pPr>
      <a:lvl2pPr marL="502896" algn="l" defTabSz="1005791" rtl="0" eaLnBrk="1" latinLnBrk="0" hangingPunct="1">
        <a:defRPr sz="1980" kern="1200">
          <a:solidFill>
            <a:schemeClr val="tx1"/>
          </a:solidFill>
          <a:latin typeface="+mn-lt"/>
          <a:ea typeface="+mn-ea"/>
          <a:cs typeface="+mn-cs"/>
        </a:defRPr>
      </a:lvl2pPr>
      <a:lvl3pPr marL="1005791" algn="l" defTabSz="1005791" rtl="0" eaLnBrk="1" latinLnBrk="0" hangingPunct="1">
        <a:defRPr sz="1980" kern="1200">
          <a:solidFill>
            <a:schemeClr val="tx1"/>
          </a:solidFill>
          <a:latin typeface="+mn-lt"/>
          <a:ea typeface="+mn-ea"/>
          <a:cs typeface="+mn-cs"/>
        </a:defRPr>
      </a:lvl3pPr>
      <a:lvl4pPr marL="1508686" algn="l" defTabSz="1005791" rtl="0" eaLnBrk="1" latinLnBrk="0" hangingPunct="1">
        <a:defRPr sz="1980" kern="1200">
          <a:solidFill>
            <a:schemeClr val="tx1"/>
          </a:solidFill>
          <a:latin typeface="+mn-lt"/>
          <a:ea typeface="+mn-ea"/>
          <a:cs typeface="+mn-cs"/>
        </a:defRPr>
      </a:lvl4pPr>
      <a:lvl5pPr marL="2011582" algn="l" defTabSz="1005791" rtl="0" eaLnBrk="1" latinLnBrk="0" hangingPunct="1">
        <a:defRPr sz="1980" kern="1200">
          <a:solidFill>
            <a:schemeClr val="tx1"/>
          </a:solidFill>
          <a:latin typeface="+mn-lt"/>
          <a:ea typeface="+mn-ea"/>
          <a:cs typeface="+mn-cs"/>
        </a:defRPr>
      </a:lvl5pPr>
      <a:lvl6pPr marL="2514477" algn="l" defTabSz="1005791" rtl="0" eaLnBrk="1" latinLnBrk="0" hangingPunct="1">
        <a:defRPr sz="1980" kern="1200">
          <a:solidFill>
            <a:schemeClr val="tx1"/>
          </a:solidFill>
          <a:latin typeface="+mn-lt"/>
          <a:ea typeface="+mn-ea"/>
          <a:cs typeface="+mn-cs"/>
        </a:defRPr>
      </a:lvl6pPr>
      <a:lvl7pPr marL="3017373" algn="l" defTabSz="1005791" rtl="0" eaLnBrk="1" latinLnBrk="0" hangingPunct="1">
        <a:defRPr sz="1980" kern="1200">
          <a:solidFill>
            <a:schemeClr val="tx1"/>
          </a:solidFill>
          <a:latin typeface="+mn-lt"/>
          <a:ea typeface="+mn-ea"/>
          <a:cs typeface="+mn-cs"/>
        </a:defRPr>
      </a:lvl7pPr>
      <a:lvl8pPr marL="3520267" algn="l" defTabSz="1005791" rtl="0" eaLnBrk="1" latinLnBrk="0" hangingPunct="1">
        <a:defRPr sz="1980" kern="1200">
          <a:solidFill>
            <a:schemeClr val="tx1"/>
          </a:solidFill>
          <a:latin typeface="+mn-lt"/>
          <a:ea typeface="+mn-ea"/>
          <a:cs typeface="+mn-cs"/>
        </a:defRPr>
      </a:lvl8pPr>
      <a:lvl9pPr marL="4023163" algn="l" defTabSz="1005791"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userDrawn="1">
          <p15:clr>
            <a:srgbClr val="F26B43"/>
          </p15:clr>
        </p15:guide>
        <p15:guide id="2" orient="horz" pos="288" userDrawn="1">
          <p15:clr>
            <a:srgbClr val="F26B43"/>
          </p15:clr>
        </p15:guide>
        <p15:guide id="3" pos="6048" userDrawn="1">
          <p15:clr>
            <a:srgbClr val="F26B43"/>
          </p15:clr>
        </p15:guide>
        <p15:guide id="4" orient="horz" pos="460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24000" y="2069042"/>
            <a:ext cx="8442885"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99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9/12/2024</a:t>
            </a:fld>
            <a:endParaRPr lang="en-US" dirty="0"/>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99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99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268092574"/>
      </p:ext>
    </p:extLst>
  </p:cSld>
  <p:clrMap bg1="dk1" tx1="lt1" bg2="dk2" tx2="lt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2" r:id="rId17"/>
    <p:sldLayoutId id="2147484073" r:id="rId18"/>
    <p:sldLayoutId id="2147484074" r:id="rId19"/>
    <p:sldLayoutId id="2147484075" r:id="rId20"/>
    <p:sldLayoutId id="2147484076" r:id="rId21"/>
  </p:sldLayoutIdLst>
  <mc:AlternateContent xmlns:mc="http://schemas.openxmlformats.org/markup-compatibility/2006" xmlns:p14="http://schemas.microsoft.com/office/powerpoint/2010/main">
    <mc:Choice Requires="p14">
      <p:transition spd="slow" p14:dur="1500" advTm="3000">
        <p14:gallery dir="l"/>
      </p:transition>
    </mc:Choice>
    <mc:Fallback xmlns="">
      <p:transition spd="slow" advTm="3000">
        <p:fade/>
      </p:transition>
    </mc:Fallback>
  </mc:AlternateContent>
  <p:txStyles>
    <p:titleStyle>
      <a:lvl1pPr algn="l" defTabSz="754380" rtl="0" eaLnBrk="1" latinLnBrk="0" hangingPunct="1">
        <a:lnSpc>
          <a:spcPct val="90000"/>
        </a:lnSpc>
        <a:spcBef>
          <a:spcPct val="0"/>
        </a:spcBef>
        <a:buNone/>
        <a:defRPr sz="484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88595" indent="-188595" algn="l" defTabSz="754380" rtl="0" eaLnBrk="1" latinLnBrk="0" hangingPunct="1">
        <a:lnSpc>
          <a:spcPct val="90000"/>
        </a:lnSpc>
        <a:spcBef>
          <a:spcPts val="825"/>
        </a:spcBef>
        <a:buFont typeface="Arial" panose="020B0604020202020204" pitchFamily="34" charset="0"/>
        <a:buChar char="•"/>
        <a:defRPr sz="264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22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76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54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54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9.xml"/><Relationship Id="rId1" Type="http://schemas.openxmlformats.org/officeDocument/2006/relationships/tags" Target="../tags/tag10.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2.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1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2.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2.xml"/><Relationship Id="rId1" Type="http://schemas.openxmlformats.org/officeDocument/2006/relationships/tags" Target="../tags/tag1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3.xml"/><Relationship Id="rId1" Type="http://schemas.openxmlformats.org/officeDocument/2006/relationships/tags" Target="../tags/tag2.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2.xml"/><Relationship Id="rId1" Type="http://schemas.openxmlformats.org/officeDocument/2006/relationships/tags" Target="../tags/tag16.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2.xml"/><Relationship Id="rId1" Type="http://schemas.openxmlformats.org/officeDocument/2006/relationships/tags" Target="../tags/tag1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2.xml"/><Relationship Id="rId1" Type="http://schemas.openxmlformats.org/officeDocument/2006/relationships/tags" Target="../tags/tag18.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slideLayout" Target="../slideLayouts/slideLayout12.xml"/><Relationship Id="rId1" Type="http://schemas.openxmlformats.org/officeDocument/2006/relationships/tags" Target="../tags/tag19.xml"/></Relationships>
</file>

<file path=ppt/slides/_rels/slide25.xml.rels><?xml version="1.0" encoding="UTF-8" standalone="yes"?>
<Relationships xmlns="http://schemas.openxmlformats.org/package/2006/relationships"><Relationship Id="rId8" Type="http://schemas.openxmlformats.org/officeDocument/2006/relationships/hyperlink" Target="https://d.docs.live.net/f3a6910bcbaff5cd/Desktop/RCG-Fact-Sheet-Pfizer-BioNTech-COVID-19-Vaccine(2023-2024)-6-mos-through-11YOA_11SEPT23.pdf" TargetMode="External"/><Relationship Id="rId3" Type="http://schemas.openxmlformats.org/officeDocument/2006/relationships/slideLayout" Target="../slideLayouts/slideLayout12.xml"/><Relationship Id="rId7" Type="http://schemas.openxmlformats.org/officeDocument/2006/relationships/hyperlink" Target="https://d.docs.live.net/f3a6910bcbaff5cd/Desktop/RCG-Fact-Shet-6mos-through-11YOA_11SEPT23-Moderna-COVID-19-Vaccine-(2023-2024)%20.pdf" TargetMode="External"/><Relationship Id="rId2" Type="http://schemas.openxmlformats.org/officeDocument/2006/relationships/tags" Target="../tags/tag20.xml"/><Relationship Id="rId1" Type="http://schemas.openxmlformats.org/officeDocument/2006/relationships/vmlDrawing" Target="../drawings/vmlDrawing1.vml"/><Relationship Id="rId6" Type="http://schemas.openxmlformats.org/officeDocument/2006/relationships/hyperlink" Target="https://www.cdc.gov/coronavirus/2019-ncov/vaccines/stay-up-to-date.html" TargetMode="External"/><Relationship Id="rId5" Type="http://schemas.openxmlformats.org/officeDocument/2006/relationships/image" Target="../media/image34.e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6.emf"/><Relationship Id="rId2" Type="http://schemas.openxmlformats.org/officeDocument/2006/relationships/tags" Target="../tags/tag21.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5.e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2.xml"/><Relationship Id="rId1" Type="http://schemas.openxmlformats.org/officeDocument/2006/relationships/vmlDrawing" Target="../drawings/vmlDrawing3.vml"/><Relationship Id="rId5" Type="http://schemas.openxmlformats.org/officeDocument/2006/relationships/image" Target="../media/image37.emf"/><Relationship Id="rId4" Type="http://schemas.openxmlformats.org/officeDocument/2006/relationships/oleObject" Target="../embeddings/oleObject4.bin"/></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2.xml"/><Relationship Id="rId1" Type="http://schemas.openxmlformats.org/officeDocument/2006/relationships/tags" Target="../tags/tag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0.emf"/><Relationship Id="rId2" Type="http://schemas.openxmlformats.org/officeDocument/2006/relationships/tags" Target="../tags/tag24.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39.emf"/><Relationship Id="rId4" Type="http://schemas.openxmlformats.org/officeDocument/2006/relationships/oleObject" Target="../embeddings/oleObject5.bin"/></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2.emf"/><Relationship Id="rId2" Type="http://schemas.openxmlformats.org/officeDocument/2006/relationships/tags" Target="../tags/tag25.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41.emf"/><Relationship Id="rId4" Type="http://schemas.openxmlformats.org/officeDocument/2006/relationships/oleObject" Target="../embeddings/oleObject7.bin"/></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6.xml"/><Relationship Id="rId1" Type="http://schemas.openxmlformats.org/officeDocument/2006/relationships/vmlDrawing" Target="../drawings/vmlDrawing6.vml"/><Relationship Id="rId5" Type="http://schemas.openxmlformats.org/officeDocument/2006/relationships/image" Target="../media/image43.emf"/><Relationship Id="rId4" Type="http://schemas.openxmlformats.org/officeDocument/2006/relationships/oleObject" Target="../embeddings/oleObject9.bin"/></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2.xml"/><Relationship Id="rId1" Type="http://schemas.openxmlformats.org/officeDocument/2006/relationships/tags" Target="../tags/tag28.xml"/><Relationship Id="rId4" Type="http://schemas.openxmlformats.org/officeDocument/2006/relationships/image" Target="../media/image46.sv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3.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5.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slideLayout" Target="../slideLayouts/slideLayout24.xml"/><Relationship Id="rId1" Type="http://schemas.openxmlformats.org/officeDocument/2006/relationships/tags" Target="../tags/tag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3.sv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263491-07F8-7BB5-26A7-8C053035F4B4}"/>
              </a:ext>
            </a:extLst>
          </p:cNvPr>
          <p:cNvPicPr>
            <a:picLocks noChangeAspect="1"/>
          </p:cNvPicPr>
          <p:nvPr/>
        </p:nvPicPr>
        <p:blipFill rotWithShape="1">
          <a:blip r:embed="rId4"/>
          <a:srcRect r="3252" b="-3"/>
          <a:stretch/>
        </p:blipFill>
        <p:spPr>
          <a:xfrm>
            <a:off x="1061720" y="729262"/>
            <a:ext cx="3901121" cy="5305777"/>
          </a:xfrm>
          <a:prstGeom prst="rect">
            <a:avLst/>
          </a:prstGeom>
          <a:effectLst>
            <a:reflection blurRad="38100" stA="52000" endA="300" endPos="30000" dir="5400000" sy="-100000" algn="bl" rotWithShape="0"/>
            <a:softEdge rad="19050"/>
          </a:effectLst>
        </p:spPr>
      </p:pic>
      <p:sp>
        <p:nvSpPr>
          <p:cNvPr id="7" name="TextBox 6">
            <a:extLst>
              <a:ext uri="{FF2B5EF4-FFF2-40B4-BE49-F238E27FC236}">
                <a16:creationId xmlns:a16="http://schemas.microsoft.com/office/drawing/2014/main" id="{79639877-58BF-AABA-F493-10A928F5410E}"/>
              </a:ext>
            </a:extLst>
          </p:cNvPr>
          <p:cNvSpPr txBox="1"/>
          <p:nvPr/>
        </p:nvSpPr>
        <p:spPr>
          <a:xfrm>
            <a:off x="5283074" y="829492"/>
            <a:ext cx="4359173" cy="2123658"/>
          </a:xfrm>
          <a:prstGeom prst="rect">
            <a:avLst/>
          </a:prstGeom>
          <a:noFill/>
        </p:spPr>
        <p:txBody>
          <a:bodyPr wrap="square" rtlCol="0">
            <a:spAutoFit/>
          </a:bodyPr>
          <a:lstStyle/>
          <a:p>
            <a:pPr algn="ctr"/>
            <a:r>
              <a:rPr lang="en-US" sz="4400" i="1" dirty="0">
                <a:latin typeface="Book Antiqua" panose="02040602050305030304" pitchFamily="18" charset="0"/>
              </a:rPr>
              <a:t>Our Lady of Prompt Succor Nursing Facility</a:t>
            </a:r>
          </a:p>
        </p:txBody>
      </p:sp>
      <p:sp>
        <p:nvSpPr>
          <p:cNvPr id="8" name="TextBox 7">
            <a:extLst>
              <a:ext uri="{FF2B5EF4-FFF2-40B4-BE49-F238E27FC236}">
                <a16:creationId xmlns:a16="http://schemas.microsoft.com/office/drawing/2014/main" id="{852279AE-7118-8C4D-4ABD-4A1672754861}"/>
              </a:ext>
            </a:extLst>
          </p:cNvPr>
          <p:cNvSpPr txBox="1"/>
          <p:nvPr/>
        </p:nvSpPr>
        <p:spPr>
          <a:xfrm>
            <a:off x="5117371" y="3975797"/>
            <a:ext cx="4690578" cy="2308324"/>
          </a:xfrm>
          <a:prstGeom prst="rect">
            <a:avLst/>
          </a:prstGeom>
          <a:noFill/>
        </p:spPr>
        <p:txBody>
          <a:bodyPr wrap="none" rtlCol="0">
            <a:spAutoFit/>
          </a:bodyPr>
          <a:lstStyle/>
          <a:p>
            <a:pPr algn="ctr"/>
            <a:r>
              <a:rPr lang="en-US" sz="2400" dirty="0">
                <a:solidFill>
                  <a:srgbClr val="FFFF66"/>
                </a:solidFill>
                <a:latin typeface="Calisto MT" panose="02040603050505030304" pitchFamily="18" charset="0"/>
              </a:rPr>
              <a:t>This was presentation was created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srgbClr val="FFFF66"/>
                </a:solidFill>
                <a:latin typeface="Calisto MT" panose="02040603050505030304" pitchFamily="18" charset="0"/>
              </a:rPr>
              <a:t>to help </a:t>
            </a:r>
            <a:r>
              <a:rPr kumimoji="0" lang="en-US" sz="2400" b="0" i="0" u="none" strike="noStrike" kern="1200" cap="none" spc="0" normalizeH="0" baseline="0" noProof="0" dirty="0">
                <a:ln>
                  <a:noFill/>
                </a:ln>
                <a:solidFill>
                  <a:srgbClr val="FFFF66"/>
                </a:solidFill>
                <a:effectLst/>
                <a:uLnTx/>
                <a:uFillTx/>
                <a:latin typeface="Calisto MT" panose="02040603050505030304" pitchFamily="18" charset="0"/>
                <a:ea typeface="+mn-ea"/>
                <a:cs typeface="+mn-cs"/>
              </a:rPr>
              <a:t>educate our residents and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66"/>
                </a:solidFill>
                <a:effectLst/>
                <a:uLnTx/>
                <a:uFillTx/>
                <a:latin typeface="Calisto MT" panose="02040603050505030304" pitchFamily="18" charset="0"/>
                <a:ea typeface="+mn-ea"/>
                <a:cs typeface="+mn-cs"/>
              </a:rPr>
              <a:t>family </a:t>
            </a:r>
            <a:r>
              <a:rPr lang="en-US" sz="2400" dirty="0">
                <a:solidFill>
                  <a:srgbClr val="FFFF66"/>
                </a:solidFill>
                <a:latin typeface="Calisto MT" panose="02040603050505030304" pitchFamily="18" charset="0"/>
              </a:rPr>
              <a:t>m</a:t>
            </a:r>
            <a:r>
              <a:rPr kumimoji="0" lang="en-US" sz="2400" b="0" i="0" u="none" strike="noStrike" kern="1200" cap="none" spc="0" normalizeH="0" baseline="0" noProof="0" dirty="0">
                <a:ln>
                  <a:noFill/>
                </a:ln>
                <a:solidFill>
                  <a:srgbClr val="FFFF66"/>
                </a:solidFill>
                <a:effectLst/>
                <a:uLnTx/>
                <a:uFillTx/>
                <a:latin typeface="Calisto MT" panose="02040603050505030304" pitchFamily="18" charset="0"/>
                <a:ea typeface="+mn-ea"/>
                <a:cs typeface="+mn-cs"/>
              </a:rPr>
              <a:t>embers on our infection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66"/>
                </a:solidFill>
                <a:effectLst/>
                <a:uLnTx/>
                <a:uFillTx/>
                <a:latin typeface="Calisto MT" panose="02040603050505030304" pitchFamily="18" charset="0"/>
                <a:ea typeface="+mn-ea"/>
                <a:cs typeface="+mn-cs"/>
              </a:rPr>
              <a:t>control program </a:t>
            </a:r>
            <a:r>
              <a:rPr lang="en-US" sz="2400" dirty="0">
                <a:solidFill>
                  <a:srgbClr val="FFFF66"/>
                </a:solidFill>
                <a:latin typeface="Calisto MT" panose="02040603050505030304" pitchFamily="18" charset="0"/>
              </a:rPr>
              <a:t>a</a:t>
            </a:r>
            <a:r>
              <a:rPr kumimoji="0" lang="en-US" sz="2400" b="0" i="0" u="none" strike="noStrike" kern="1200" cap="none" spc="0" normalizeH="0" baseline="0" noProof="0" dirty="0" err="1">
                <a:ln>
                  <a:noFill/>
                </a:ln>
                <a:solidFill>
                  <a:srgbClr val="FFFF66"/>
                </a:solidFill>
                <a:effectLst/>
                <a:uLnTx/>
                <a:uFillTx/>
                <a:latin typeface="Calisto MT" panose="02040603050505030304" pitchFamily="18" charset="0"/>
                <a:ea typeface="+mn-ea"/>
                <a:cs typeface="+mn-cs"/>
              </a:rPr>
              <a:t>nd</a:t>
            </a:r>
            <a:r>
              <a:rPr kumimoji="0" lang="en-US" sz="2400" b="0" i="0" u="none" strike="noStrike" kern="1200" cap="none" spc="0" normalizeH="0" baseline="0" noProof="0" dirty="0">
                <a:ln>
                  <a:noFill/>
                </a:ln>
                <a:solidFill>
                  <a:srgbClr val="FFFF66"/>
                </a:solidFill>
                <a:effectLst/>
                <a:uLnTx/>
                <a:uFillTx/>
                <a:latin typeface="Calisto MT" panose="02040603050505030304" pitchFamily="18" charset="0"/>
                <a:ea typeface="+mn-ea"/>
                <a:cs typeface="+mn-cs"/>
              </a:rPr>
              <a:t> </a:t>
            </a:r>
            <a:r>
              <a:rPr lang="en-US" sz="2400" dirty="0">
                <a:solidFill>
                  <a:srgbClr val="FFFF66"/>
                </a:solidFill>
                <a:latin typeface="Calisto MT" panose="02040603050505030304" pitchFamily="18" charset="0"/>
              </a:rPr>
              <a:t>ways you all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srgbClr val="FFFF66"/>
                </a:solidFill>
                <a:latin typeface="Calisto MT" panose="02040603050505030304" pitchFamily="18" charset="0"/>
              </a:rPr>
              <a:t>can help with implementing </a:t>
            </a:r>
          </a:p>
          <a:p>
            <a:pPr algn="ctr"/>
            <a:r>
              <a:rPr lang="en-US" sz="2400" dirty="0">
                <a:solidFill>
                  <a:srgbClr val="FFFF66"/>
                </a:solidFill>
                <a:latin typeface="Calisto MT" panose="02040603050505030304" pitchFamily="18" charset="0"/>
              </a:rPr>
              <a:t>the program. </a:t>
            </a:r>
          </a:p>
        </p:txBody>
      </p:sp>
    </p:spTree>
    <p:custDataLst>
      <p:tags r:id="rId1"/>
    </p:custDataLst>
    <p:extLst>
      <p:ext uri="{BB962C8B-B14F-4D97-AF65-F5344CB8AC3E}">
        <p14:creationId xmlns:p14="http://schemas.microsoft.com/office/powerpoint/2010/main" val="3140342634"/>
      </p:ext>
    </p:extLst>
  </p:cSld>
  <p:clrMapOvr>
    <a:masterClrMapping/>
  </p:clrMapOvr>
  <mc:AlternateContent xmlns:mc="http://schemas.openxmlformats.org/markup-compatibility/2006">
    <mc:Choice xmlns:p14="http://schemas.microsoft.com/office/powerpoint/2010/main" Requires="p14">
      <p:transition spd="slow" p14:dur="1500" advTm="5442">
        <p14:gallery dir="l"/>
      </p:transition>
    </mc:Choice>
    <mc:Fallback>
      <p:transition spd="slow" advTm="54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1000" tmFilter="0, 0; .2, .5; .8, .5; 1, 0"/>
                                        <p:tgtEl>
                                          <p:spTgt spid="7"/>
                                        </p:tgtEl>
                                      </p:cBhvr>
                                    </p:animEffect>
                                    <p:animScale>
                                      <p:cBhvr>
                                        <p:cTn id="7" dur="500" autoRev="1" fill="hold"/>
                                        <p:tgtEl>
                                          <p:spTgt spid="7"/>
                                        </p:tgtEl>
                                      </p:cBhvr>
                                      <p:by x="105000" y="105000"/>
                                    </p:animScale>
                                  </p:childTnLst>
                                </p:cTn>
                              </p:par>
                              <p:par>
                                <p:cTn id="8" presetID="10" presetClass="emph" presetSubtype="0" fill="hold" grpId="0" nodeType="withEffect">
                                  <p:stCondLst>
                                    <p:cond delay="0"/>
                                  </p:stCondLst>
                                  <p:childTnLst>
                                    <p:anim calcmode="discrete" valueType="str">
                                      <p:cBhvr override="childStyle">
                                        <p:cTn id="9" dur="2000" fill="hold"/>
                                        <p:tgtEl>
                                          <p:spTgt spid="8"/>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10" presetID="45"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ppt_w</p:attrName>
                                        </p:attrNameLst>
                                      </p:cBhvr>
                                      <p:tavLst>
                                        <p:tav tm="0" fmla="#ppt_w*sin(2.5*pi*$)">
                                          <p:val>
                                            <p:fltVal val="0"/>
                                          </p:val>
                                        </p:tav>
                                        <p:tav tm="100000">
                                          <p:val>
                                            <p:fltVal val="1"/>
                                          </p:val>
                                        </p:tav>
                                      </p:tavLst>
                                    </p:anim>
                                    <p:anim calcmode="lin" valueType="num">
                                      <p:cBhvr>
                                        <p:cTn id="14"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7D2E81C-2933-25AE-4E76-786C24B77D1E}"/>
              </a:ext>
            </a:extLst>
          </p:cNvPr>
          <p:cNvSpPr txBox="1"/>
          <p:nvPr/>
        </p:nvSpPr>
        <p:spPr>
          <a:xfrm>
            <a:off x="202810" y="1251922"/>
            <a:ext cx="2156890" cy="4545875"/>
          </a:xfrm>
          <a:prstGeom prst="rect">
            <a:avLst/>
          </a:prstGeom>
          <a:solidFill>
            <a:srgbClr val="E0CFB1"/>
          </a:solidFill>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en-US" sz="2400" b="1" kern="1200" dirty="0">
                <a:solidFill>
                  <a:srgbClr val="222F51"/>
                </a:solidFill>
              </a:rPr>
              <a:t>Standard Precautions applies to all patient care regardless of </a:t>
            </a:r>
            <a:r>
              <a:rPr lang="en-US" sz="2400" b="1" dirty="0">
                <a:solidFill>
                  <a:srgbClr val="222F51"/>
                </a:solidFill>
              </a:rPr>
              <a:t>suspected or confirmed infection status in any setting.</a:t>
            </a:r>
            <a:endParaRPr lang="en-US" sz="2400" b="1" kern="1200" dirty="0">
              <a:solidFill>
                <a:srgbClr val="222F51"/>
              </a:solidFill>
            </a:endParaRPr>
          </a:p>
        </p:txBody>
      </p:sp>
      <p:sp>
        <p:nvSpPr>
          <p:cNvPr id="11" name="TextBox 10">
            <a:extLst>
              <a:ext uri="{FF2B5EF4-FFF2-40B4-BE49-F238E27FC236}">
                <a16:creationId xmlns:a16="http://schemas.microsoft.com/office/drawing/2014/main" id="{6E2AA357-9D4A-1916-9FA1-DD6DD8244B37}"/>
              </a:ext>
            </a:extLst>
          </p:cNvPr>
          <p:cNvSpPr txBox="1"/>
          <p:nvPr/>
        </p:nvSpPr>
        <p:spPr>
          <a:xfrm>
            <a:off x="2632205" y="810203"/>
            <a:ext cx="2368273" cy="2816352"/>
          </a:xfrm>
          <a:prstGeom prst="rect">
            <a:avLst/>
          </a:prstGeom>
          <a:solidFill>
            <a:srgbClr val="FFFF66"/>
          </a:solidFill>
        </p:spPr>
        <p:style>
          <a:lnRef idx="0">
            <a:scrgbClr r="0" g="0" b="0"/>
          </a:lnRef>
          <a:fillRef idx="0">
            <a:scrgbClr r="0" g="0" b="0"/>
          </a:fillRef>
          <a:effectRef idx="0">
            <a:scrgbClr r="0" g="0" b="0"/>
          </a:effectRef>
          <a:fontRef idx="minor">
            <a:schemeClr val="lt1"/>
          </a:fontRef>
        </p:style>
        <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US" b="1" kern="1200" dirty="0">
                <a:solidFill>
                  <a:srgbClr val="222F51"/>
                </a:solidFill>
              </a:rPr>
              <a:t>Contact Precautions are required to protect against either direct or indirect transmission</a:t>
            </a:r>
          </a:p>
        </p:txBody>
      </p:sp>
      <p:grpSp>
        <p:nvGrpSpPr>
          <p:cNvPr id="12" name="Group 11">
            <a:extLst>
              <a:ext uri="{FF2B5EF4-FFF2-40B4-BE49-F238E27FC236}">
                <a16:creationId xmlns:a16="http://schemas.microsoft.com/office/drawing/2014/main" id="{ED3D22C0-C642-4E4D-6183-0A831230E005}"/>
              </a:ext>
            </a:extLst>
          </p:cNvPr>
          <p:cNvGrpSpPr/>
          <p:nvPr/>
        </p:nvGrpSpPr>
        <p:grpSpPr>
          <a:xfrm>
            <a:off x="2670961" y="3767763"/>
            <a:ext cx="2251703" cy="3083705"/>
            <a:chOff x="4469308" y="1341119"/>
            <a:chExt cx="2251703" cy="3011859"/>
          </a:xfrm>
        </p:grpSpPr>
        <p:sp>
          <p:nvSpPr>
            <p:cNvPr id="13" name="Rectangle 12">
              <a:extLst>
                <a:ext uri="{FF2B5EF4-FFF2-40B4-BE49-F238E27FC236}">
                  <a16:creationId xmlns:a16="http://schemas.microsoft.com/office/drawing/2014/main" id="{4EBA3AB7-CCE7-91BB-7A5F-BB0D019789FC}"/>
                </a:ext>
              </a:extLst>
            </p:cNvPr>
            <p:cNvSpPr/>
            <p:nvPr/>
          </p:nvSpPr>
          <p:spPr>
            <a:xfrm>
              <a:off x="4469308" y="1341120"/>
              <a:ext cx="2233017" cy="281635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4" name="TextBox 13">
              <a:extLst>
                <a:ext uri="{FF2B5EF4-FFF2-40B4-BE49-F238E27FC236}">
                  <a16:creationId xmlns:a16="http://schemas.microsoft.com/office/drawing/2014/main" id="{7CE7B412-BE66-B665-553B-FC4260F53C3B}"/>
                </a:ext>
              </a:extLst>
            </p:cNvPr>
            <p:cNvSpPr txBox="1"/>
            <p:nvPr/>
          </p:nvSpPr>
          <p:spPr>
            <a:xfrm>
              <a:off x="4487994" y="1341119"/>
              <a:ext cx="2233017" cy="3011859"/>
            </a:xfrm>
            <a:prstGeom prst="rect">
              <a:avLst/>
            </a:prstGeom>
            <a:solidFill>
              <a:srgbClr val="009900"/>
            </a:solidFill>
          </p:spPr>
          <p:style>
            <a:lnRef idx="0">
              <a:scrgbClr r="0" g="0" b="0"/>
            </a:lnRef>
            <a:fillRef idx="0">
              <a:scrgbClr r="0" g="0" b="0"/>
            </a:fillRef>
            <a:effectRef idx="0">
              <a:scrgbClr r="0" g="0" b="0"/>
            </a:effectRef>
            <a:fontRef idx="minor">
              <a:schemeClr val="lt1"/>
            </a:fontRef>
          </p:style>
          <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US" b="1" kern="1200" dirty="0">
                  <a:solidFill>
                    <a:schemeClr val="bg1"/>
                  </a:solidFill>
                </a:rPr>
                <a:t>Droplet Precautions are required to protect against droplets from nasal mucosa, conjunctivae, or mouth that travel </a:t>
              </a:r>
              <a:r>
                <a:rPr lang="en-US" b="1" dirty="0">
                  <a:solidFill>
                    <a:schemeClr val="bg1"/>
                  </a:solidFill>
                </a:rPr>
                <a:t>no more than 3 feet from the resident.</a:t>
              </a:r>
              <a:endParaRPr lang="en-US" b="1" kern="1200" dirty="0">
                <a:solidFill>
                  <a:schemeClr val="bg1"/>
                </a:solidFill>
              </a:endParaRPr>
            </a:p>
          </p:txBody>
        </p:sp>
      </p:grpSp>
      <p:sp>
        <p:nvSpPr>
          <p:cNvPr id="20" name="TextBox 19">
            <a:extLst>
              <a:ext uri="{FF2B5EF4-FFF2-40B4-BE49-F238E27FC236}">
                <a16:creationId xmlns:a16="http://schemas.microsoft.com/office/drawing/2014/main" id="{FDFD3E30-C0A2-6EF3-F2BC-7D21AC8A8266}"/>
              </a:ext>
            </a:extLst>
          </p:cNvPr>
          <p:cNvSpPr txBox="1"/>
          <p:nvPr/>
        </p:nvSpPr>
        <p:spPr>
          <a:xfrm>
            <a:off x="5127389" y="810203"/>
            <a:ext cx="2233017" cy="2816352"/>
          </a:xfrm>
          <a:prstGeom prst="rect">
            <a:avLst/>
          </a:prstGeom>
          <a:solidFill>
            <a:srgbClr val="FF00FF"/>
          </a:solidFill>
        </p:spPr>
        <p:style>
          <a:lnRef idx="0">
            <a:scrgbClr r="0" g="0" b="0"/>
          </a:lnRef>
          <a:fillRef idx="0">
            <a:scrgbClr r="0" g="0" b="0"/>
          </a:fillRef>
          <a:effectRef idx="0">
            <a:scrgbClr r="0" g="0" b="0"/>
          </a:effectRef>
          <a:fontRef idx="minor">
            <a:schemeClr val="lt1"/>
          </a:fontRef>
        </p:style>
        <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US" sz="2000" b="1" kern="1200" dirty="0">
                <a:solidFill>
                  <a:schemeClr val="bg1"/>
                </a:solidFill>
              </a:rPr>
              <a:t>Contact-</a:t>
            </a:r>
            <a:r>
              <a:rPr lang="en-US" sz="2000" b="1" dirty="0">
                <a:solidFill>
                  <a:schemeClr val="bg1"/>
                </a:solidFill>
              </a:rPr>
              <a:t>Droplet Precautions to protect against COVID-19 virus</a:t>
            </a:r>
            <a:endParaRPr lang="en-US" sz="2000" b="1" kern="1200" dirty="0">
              <a:solidFill>
                <a:schemeClr val="bg1"/>
              </a:solidFill>
            </a:endParaRPr>
          </a:p>
        </p:txBody>
      </p:sp>
      <p:grpSp>
        <p:nvGrpSpPr>
          <p:cNvPr id="21" name="Group 20">
            <a:extLst>
              <a:ext uri="{FF2B5EF4-FFF2-40B4-BE49-F238E27FC236}">
                <a16:creationId xmlns:a16="http://schemas.microsoft.com/office/drawing/2014/main" id="{6A32F165-8DB1-E76A-7478-1AFE4FE6839F}"/>
              </a:ext>
            </a:extLst>
          </p:cNvPr>
          <p:cNvGrpSpPr/>
          <p:nvPr/>
        </p:nvGrpSpPr>
        <p:grpSpPr>
          <a:xfrm>
            <a:off x="4989281" y="3767762"/>
            <a:ext cx="2322031" cy="3083706"/>
            <a:chOff x="4380294" y="1341118"/>
            <a:chExt cx="2322031" cy="3083706"/>
          </a:xfrm>
        </p:grpSpPr>
        <p:sp>
          <p:nvSpPr>
            <p:cNvPr id="22" name="Rectangle 21">
              <a:extLst>
                <a:ext uri="{FF2B5EF4-FFF2-40B4-BE49-F238E27FC236}">
                  <a16:creationId xmlns:a16="http://schemas.microsoft.com/office/drawing/2014/main" id="{63A89D7B-4E0A-684E-FB9F-72BE72D27D7C}"/>
                </a:ext>
              </a:extLst>
            </p:cNvPr>
            <p:cNvSpPr/>
            <p:nvPr/>
          </p:nvSpPr>
          <p:spPr>
            <a:xfrm>
              <a:off x="4469308" y="1341119"/>
              <a:ext cx="2233017" cy="308370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3" name="TextBox 22">
              <a:extLst>
                <a:ext uri="{FF2B5EF4-FFF2-40B4-BE49-F238E27FC236}">
                  <a16:creationId xmlns:a16="http://schemas.microsoft.com/office/drawing/2014/main" id="{C2F81DC0-FCEC-9AD4-A75F-57A5DA8A9067}"/>
                </a:ext>
              </a:extLst>
            </p:cNvPr>
            <p:cNvSpPr txBox="1"/>
            <p:nvPr/>
          </p:nvSpPr>
          <p:spPr>
            <a:xfrm>
              <a:off x="4380294" y="1341118"/>
              <a:ext cx="2322031" cy="30837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US" b="1" kern="1200" dirty="0">
                  <a:solidFill>
                    <a:schemeClr val="bg1"/>
                  </a:solidFill>
                </a:rPr>
                <a:t>Airborne Precautions required to protect against airborne transmission of infectious agents. </a:t>
              </a:r>
              <a:r>
                <a:rPr lang="en-US" b="1" dirty="0">
                  <a:solidFill>
                    <a:schemeClr val="bg1"/>
                  </a:solidFill>
                </a:rPr>
                <a:t>R</a:t>
              </a:r>
              <a:r>
                <a:rPr lang="en-US" b="1" kern="1200" dirty="0">
                  <a:solidFill>
                    <a:schemeClr val="bg1"/>
                  </a:solidFill>
                </a:rPr>
                <a:t>esidents who require airborn</a:t>
              </a:r>
              <a:r>
                <a:rPr lang="en-US" b="1" dirty="0">
                  <a:solidFill>
                    <a:schemeClr val="bg1"/>
                  </a:solidFill>
                </a:rPr>
                <a:t>e precautions are transferred to another location.</a:t>
              </a:r>
              <a:endParaRPr lang="en-US" kern="1200" dirty="0"/>
            </a:p>
          </p:txBody>
        </p:sp>
      </p:grpSp>
      <p:grpSp>
        <p:nvGrpSpPr>
          <p:cNvPr id="24" name="Group 23">
            <a:extLst>
              <a:ext uri="{FF2B5EF4-FFF2-40B4-BE49-F238E27FC236}">
                <a16:creationId xmlns:a16="http://schemas.microsoft.com/office/drawing/2014/main" id="{36CD35A4-E173-4067-E1AC-7F87AAC9A1CC}"/>
              </a:ext>
            </a:extLst>
          </p:cNvPr>
          <p:cNvGrpSpPr/>
          <p:nvPr/>
        </p:nvGrpSpPr>
        <p:grpSpPr>
          <a:xfrm>
            <a:off x="7583817" y="1188939"/>
            <a:ext cx="2408024" cy="4773100"/>
            <a:chOff x="4430552" y="1493929"/>
            <a:chExt cx="2408024" cy="2877394"/>
          </a:xfrm>
        </p:grpSpPr>
        <p:sp>
          <p:nvSpPr>
            <p:cNvPr id="25" name="Rectangle 24">
              <a:extLst>
                <a:ext uri="{FF2B5EF4-FFF2-40B4-BE49-F238E27FC236}">
                  <a16:creationId xmlns:a16="http://schemas.microsoft.com/office/drawing/2014/main" id="{E5ABF23C-0553-14F5-3FA3-01C689E49B6E}"/>
                </a:ext>
              </a:extLst>
            </p:cNvPr>
            <p:cNvSpPr/>
            <p:nvPr/>
          </p:nvSpPr>
          <p:spPr>
            <a:xfrm>
              <a:off x="4469308" y="1554971"/>
              <a:ext cx="2233017" cy="2816352"/>
            </a:xfrm>
            <a:prstGeom prst="rect">
              <a:avLst/>
            </a:pr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6" name="TextBox 25">
              <a:extLst>
                <a:ext uri="{FF2B5EF4-FFF2-40B4-BE49-F238E27FC236}">
                  <a16:creationId xmlns:a16="http://schemas.microsoft.com/office/drawing/2014/main" id="{BCCC867A-9A2D-8C9E-0A56-78D73C08DE4A}"/>
                </a:ext>
              </a:extLst>
            </p:cNvPr>
            <p:cNvSpPr txBox="1"/>
            <p:nvPr/>
          </p:nvSpPr>
          <p:spPr>
            <a:xfrm>
              <a:off x="4430552" y="1493929"/>
              <a:ext cx="2408024" cy="28163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US" sz="2800" kern="1200" dirty="0"/>
                <a:t>Enhanced Barrier Precautions designed to reduce transmission of MDROs in nursing homes.</a:t>
              </a:r>
            </a:p>
          </p:txBody>
        </p:sp>
      </p:grpSp>
      <p:sp>
        <p:nvSpPr>
          <p:cNvPr id="27" name="TextBox 26">
            <a:extLst>
              <a:ext uri="{FF2B5EF4-FFF2-40B4-BE49-F238E27FC236}">
                <a16:creationId xmlns:a16="http://schemas.microsoft.com/office/drawing/2014/main" id="{63FD7421-2149-AEB9-422E-6B592FA6B892}"/>
              </a:ext>
            </a:extLst>
          </p:cNvPr>
          <p:cNvSpPr txBox="1"/>
          <p:nvPr/>
        </p:nvSpPr>
        <p:spPr>
          <a:xfrm>
            <a:off x="-17740" y="93267"/>
            <a:ext cx="10009581" cy="646331"/>
          </a:xfrm>
          <a:prstGeom prst="rect">
            <a:avLst/>
          </a:prstGeom>
          <a:noFill/>
        </p:spPr>
        <p:txBody>
          <a:bodyPr wrap="square" rtlCol="0">
            <a:spAutoFit/>
          </a:bodyPr>
          <a:lstStyle/>
          <a:p>
            <a:pPr algn="ctr"/>
            <a:r>
              <a:rPr lang="en-US" sz="3600" dirty="0"/>
              <a:t>Types of Precautions</a:t>
            </a:r>
          </a:p>
        </p:txBody>
      </p:sp>
      <p:sp>
        <p:nvSpPr>
          <p:cNvPr id="28" name="TextBox 27">
            <a:extLst>
              <a:ext uri="{FF2B5EF4-FFF2-40B4-BE49-F238E27FC236}">
                <a16:creationId xmlns:a16="http://schemas.microsoft.com/office/drawing/2014/main" id="{9EF6D358-4448-0D56-34BF-60F2FAF47D54}"/>
              </a:ext>
            </a:extLst>
          </p:cNvPr>
          <p:cNvSpPr txBox="1"/>
          <p:nvPr/>
        </p:nvSpPr>
        <p:spPr>
          <a:xfrm>
            <a:off x="-72327" y="6962197"/>
            <a:ext cx="10177792" cy="830997"/>
          </a:xfrm>
          <a:prstGeom prst="rect">
            <a:avLst/>
          </a:prstGeom>
          <a:noFill/>
        </p:spPr>
        <p:txBody>
          <a:bodyPr wrap="square" rtlCol="0">
            <a:spAutoFit/>
          </a:bodyPr>
          <a:lstStyle/>
          <a:p>
            <a:pPr algn="ctr"/>
            <a:r>
              <a:rPr lang="en-US" sz="2400" dirty="0"/>
              <a:t>When a resident is on Contact, Contact-Droplet, or Droplet Precautions, </a:t>
            </a:r>
          </a:p>
          <a:p>
            <a:pPr algn="ctr"/>
            <a:r>
              <a:rPr lang="en-US" sz="2400" dirty="0"/>
              <a:t>always check with the nurse first before entering a room. </a:t>
            </a:r>
          </a:p>
        </p:txBody>
      </p:sp>
    </p:spTree>
    <p:custDataLst>
      <p:tags r:id="rId1"/>
    </p:custDataLst>
    <p:extLst>
      <p:ext uri="{BB962C8B-B14F-4D97-AF65-F5344CB8AC3E}">
        <p14:creationId xmlns:p14="http://schemas.microsoft.com/office/powerpoint/2010/main" val="2674007297"/>
      </p:ext>
    </p:extLst>
  </p:cSld>
  <p:clrMapOvr>
    <a:masterClrMapping/>
  </p:clrMapOvr>
  <mc:AlternateContent xmlns:mc="http://schemas.openxmlformats.org/markup-compatibility/2006">
    <mc:Choice xmlns:p14="http://schemas.microsoft.com/office/powerpoint/2010/main" Requires="p14">
      <p:transition spd="slow" p14:dur="1500" advTm="48169">
        <p14:gallery dir="l"/>
      </p:transition>
    </mc:Choice>
    <mc:Fallback>
      <p:transition spd="slow" advTm="481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22" presetClass="entr" presetSubtype="4"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FAA09B-85D7-6B63-EE8E-5D2EE71291E0}"/>
              </a:ext>
            </a:extLst>
          </p:cNvPr>
          <p:cNvSpPr txBox="1"/>
          <p:nvPr/>
        </p:nvSpPr>
        <p:spPr>
          <a:xfrm>
            <a:off x="3453139" y="326571"/>
            <a:ext cx="6605242" cy="6673987"/>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55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ANTIBIOTIC STEWARDSHIP PROGRAM</a:t>
            </a:r>
          </a:p>
        </p:txBody>
      </p:sp>
      <p:pic>
        <p:nvPicPr>
          <p:cNvPr id="4" name="Picture 3" descr="Researcher examining growth in a petrie dish">
            <a:extLst>
              <a:ext uri="{FF2B5EF4-FFF2-40B4-BE49-F238E27FC236}">
                <a16:creationId xmlns:a16="http://schemas.microsoft.com/office/drawing/2014/main" id="{6F36ED09-B22B-1153-503B-2C5A54688DCA}"/>
              </a:ext>
            </a:extLst>
          </p:cNvPr>
          <p:cNvPicPr>
            <a:picLocks noChangeAspect="1"/>
          </p:cNvPicPr>
          <p:nvPr/>
        </p:nvPicPr>
        <p:blipFill rotWithShape="1">
          <a:blip r:embed="rId3"/>
          <a:srcRect l="33843" r="35383"/>
          <a:stretch/>
        </p:blipFill>
        <p:spPr>
          <a:xfrm>
            <a:off x="20" y="10"/>
            <a:ext cx="3583285" cy="7772390"/>
          </a:xfrm>
          <a:prstGeom prst="rect">
            <a:avLst/>
          </a:prstGeom>
        </p:spPr>
      </p:pic>
    </p:spTree>
    <p:custDataLst>
      <p:tags r:id="rId1"/>
    </p:custDataLst>
    <p:extLst>
      <p:ext uri="{BB962C8B-B14F-4D97-AF65-F5344CB8AC3E}">
        <p14:creationId xmlns:p14="http://schemas.microsoft.com/office/powerpoint/2010/main" val="527340217"/>
      </p:ext>
    </p:extLst>
  </p:cSld>
  <p:clrMapOvr>
    <a:masterClrMapping/>
  </p:clrMapOvr>
  <mc:AlternateContent xmlns:mc="http://schemas.openxmlformats.org/markup-compatibility/2006">
    <mc:Choice xmlns:p14="http://schemas.microsoft.com/office/powerpoint/2010/main" Requires="p14">
      <p:transition spd="slow" p14:dur="1500" advTm="2726">
        <p14:gallery dir="l"/>
      </p:transition>
    </mc:Choice>
    <mc:Fallback>
      <p:transition spd="slow" advTm="27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5F9BF-AD72-0211-9303-22F609CB1977}"/>
              </a:ext>
            </a:extLst>
          </p:cNvPr>
          <p:cNvSpPr>
            <a:spLocks noGrp="1"/>
          </p:cNvSpPr>
          <p:nvPr>
            <p:ph type="title"/>
          </p:nvPr>
        </p:nvSpPr>
        <p:spPr>
          <a:xfrm>
            <a:off x="691515" y="1"/>
            <a:ext cx="8675370" cy="940526"/>
          </a:xfrm>
        </p:spPr>
        <p:txBody>
          <a:bodyPr>
            <a:normAutofit/>
          </a:bodyPr>
          <a:lstStyle/>
          <a:p>
            <a:pPr algn="ctr"/>
            <a:r>
              <a:rPr lang="en-US" dirty="0">
                <a:solidFill>
                  <a:srgbClr val="429DA1"/>
                </a:solidFill>
              </a:rPr>
              <a:t>Improving Antibiotic Use</a:t>
            </a:r>
          </a:p>
        </p:txBody>
      </p:sp>
      <p:pic>
        <p:nvPicPr>
          <p:cNvPr id="6" name="Content Placeholder 5">
            <a:extLst>
              <a:ext uri="{FF2B5EF4-FFF2-40B4-BE49-F238E27FC236}">
                <a16:creationId xmlns:a16="http://schemas.microsoft.com/office/drawing/2014/main" id="{9AAE1C35-55A8-A63E-BDA5-B0F327EC4000}"/>
              </a:ext>
            </a:extLst>
          </p:cNvPr>
          <p:cNvPicPr>
            <a:picLocks noGrp="1" noChangeAspect="1"/>
          </p:cNvPicPr>
          <p:nvPr>
            <p:ph sz="half" idx="1"/>
          </p:nvPr>
        </p:nvPicPr>
        <p:blipFill rotWithShape="1">
          <a:blip r:embed="rId3"/>
          <a:srcRect l="-2030" t="19495" r="2030" b="47825"/>
          <a:stretch/>
        </p:blipFill>
        <p:spPr>
          <a:xfrm>
            <a:off x="78377" y="1125221"/>
            <a:ext cx="4737717" cy="5273763"/>
          </a:xfrm>
          <a:prstGeom prst="rect">
            <a:avLst/>
          </a:prstGeom>
        </p:spPr>
      </p:pic>
      <p:pic>
        <p:nvPicPr>
          <p:cNvPr id="5" name="Content Placeholder 4">
            <a:extLst>
              <a:ext uri="{FF2B5EF4-FFF2-40B4-BE49-F238E27FC236}">
                <a16:creationId xmlns:a16="http://schemas.microsoft.com/office/drawing/2014/main" id="{B2F0E560-2883-E3C0-076A-593FBDECE70F}"/>
              </a:ext>
            </a:extLst>
          </p:cNvPr>
          <p:cNvPicPr>
            <a:picLocks noGrp="1" noChangeAspect="1"/>
          </p:cNvPicPr>
          <p:nvPr>
            <p:ph sz="half" idx="2"/>
          </p:nvPr>
        </p:nvPicPr>
        <p:blipFill rotWithShape="1">
          <a:blip r:embed="rId3"/>
          <a:srcRect t="51683" b="16545"/>
          <a:stretch/>
        </p:blipFill>
        <p:spPr>
          <a:xfrm>
            <a:off x="4900090" y="1125221"/>
            <a:ext cx="4915150" cy="5273762"/>
          </a:xfrm>
          <a:prstGeom prst="rect">
            <a:avLst/>
          </a:prstGeom>
        </p:spPr>
      </p:pic>
      <p:pic>
        <p:nvPicPr>
          <p:cNvPr id="7" name="Content Placeholder 4">
            <a:extLst>
              <a:ext uri="{FF2B5EF4-FFF2-40B4-BE49-F238E27FC236}">
                <a16:creationId xmlns:a16="http://schemas.microsoft.com/office/drawing/2014/main" id="{B277224A-452E-D493-50F9-B9264990919B}"/>
              </a:ext>
            </a:extLst>
          </p:cNvPr>
          <p:cNvPicPr>
            <a:picLocks noChangeAspect="1"/>
          </p:cNvPicPr>
          <p:nvPr/>
        </p:nvPicPr>
        <p:blipFill rotWithShape="1">
          <a:blip r:embed="rId3"/>
          <a:srcRect t="84025" b="4188"/>
          <a:stretch/>
        </p:blipFill>
        <p:spPr>
          <a:xfrm>
            <a:off x="0" y="6570616"/>
            <a:ext cx="9815240" cy="1201783"/>
          </a:xfrm>
          <a:prstGeom prst="rect">
            <a:avLst/>
          </a:prstGeom>
        </p:spPr>
      </p:pic>
    </p:spTree>
    <p:custDataLst>
      <p:tags r:id="rId1"/>
    </p:custDataLst>
    <p:extLst>
      <p:ext uri="{BB962C8B-B14F-4D97-AF65-F5344CB8AC3E}">
        <p14:creationId xmlns:p14="http://schemas.microsoft.com/office/powerpoint/2010/main" val="3070117955"/>
      </p:ext>
    </p:extLst>
  </p:cSld>
  <p:clrMapOvr>
    <a:masterClrMapping/>
  </p:clrMapOvr>
  <mc:AlternateContent xmlns:mc="http://schemas.openxmlformats.org/markup-compatibility/2006">
    <mc:Choice xmlns:p14="http://schemas.microsoft.com/office/powerpoint/2010/main" Requires="p14">
      <p:transition spd="slow" p14:dur="1500" advTm="32055">
        <p14:gallery dir="l"/>
      </p:transition>
    </mc:Choice>
    <mc:Fallback>
      <p:transition spd="slow" advTm="320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43"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
                                        <p:tgtEl>
                                          <p:spTgt spid="6"/>
                                        </p:tgtEl>
                                      </p:cBhvr>
                                    </p:animEffect>
                                    <p:anim calcmode="lin" valueType="num">
                                      <p:cBhvr>
                                        <p:cTn id="11" dur="400" fill="hold"/>
                                        <p:tgtEl>
                                          <p:spTgt spid="6"/>
                                        </p:tgtEl>
                                        <p:attrNameLst>
                                          <p:attrName>ppt_x</p:attrName>
                                        </p:attrNameLst>
                                      </p:cBhvr>
                                      <p:tavLst>
                                        <p:tav tm="0">
                                          <p:val>
                                            <p:strVal val="#ppt_x"/>
                                          </p:val>
                                        </p:tav>
                                        <p:tav tm="100000">
                                          <p:val>
                                            <p:strVal val="#ppt_x"/>
                                          </p:val>
                                        </p:tav>
                                      </p:tavLst>
                                    </p:anim>
                                    <p:anim calcmode="lin" valueType="num">
                                      <p:cBhvr>
                                        <p:cTn id="12" dur="400" fill="hold"/>
                                        <p:tgtEl>
                                          <p:spTgt spid="6"/>
                                        </p:tgtEl>
                                        <p:attrNameLst>
                                          <p:attrName>ppt_y</p:attrName>
                                        </p:attrNameLst>
                                      </p:cBhvr>
                                      <p:tavLst>
                                        <p:tav tm="0">
                                          <p:val>
                                            <p:strVal val="#ppt_y+0.31"/>
                                          </p:val>
                                        </p:tav>
                                        <p:tav tm="100000">
                                          <p:val>
                                            <p:strVal val="#ppt_y+0.31"/>
                                          </p:val>
                                        </p:tav>
                                      </p:tavLst>
                                    </p:anim>
                                    <p:anim calcmode="lin" valueType="num">
                                      <p:cBhvr>
                                        <p:cTn id="13"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4"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5" presetID="7" presetClass="emph" presetSubtype="2" fill="hold" nodeType="withEffect">
                                  <p:stCondLst>
                                    <p:cond delay="0"/>
                                  </p:stCondLst>
                                  <p:childTnLst>
                                    <p:animClr clrSpc="rgb" dir="cw">
                                      <p:cBhvr>
                                        <p:cTn id="16" dur="2000" fill="hold"/>
                                        <p:tgtEl>
                                          <p:spTgt spid="7"/>
                                        </p:tgtEl>
                                        <p:attrNameLst>
                                          <p:attrName>stroke.color</p:attrName>
                                        </p:attrNameLst>
                                      </p:cBhvr>
                                      <p:to>
                                        <a:schemeClr val="accent2"/>
                                      </p:to>
                                    </p:animClr>
                                    <p:set>
                                      <p:cBhvr>
                                        <p:cTn id="17" dur="2000" fill="hold"/>
                                        <p:tgtEl>
                                          <p:spTgt spid="7"/>
                                        </p:tgtEl>
                                        <p:attrNameLst>
                                          <p:attrName>stroke.on</p:attrName>
                                        </p:attrNameLst>
                                      </p:cBhvr>
                                      <p:to>
                                        <p:strVal val="true"/>
                                      </p:to>
                                    </p:set>
                                  </p:childTnLst>
                                </p:cTn>
                              </p:par>
                              <p:par>
                                <p:cTn id="18" presetID="27" presetClass="emph" presetSubtype="0" fill="remove" nodeType="withEffect">
                                  <p:stCondLst>
                                    <p:cond delay="0"/>
                                  </p:stCondLst>
                                  <p:childTnLst>
                                    <p:animClr clrSpc="rgb" dir="cw">
                                      <p:cBhvr override="childStyle">
                                        <p:cTn id="19" dur="250" autoRev="1" fill="remove"/>
                                        <p:tgtEl>
                                          <p:spTgt spid="7"/>
                                        </p:tgtEl>
                                        <p:attrNameLst>
                                          <p:attrName>style.color</p:attrName>
                                        </p:attrNameLst>
                                      </p:cBhvr>
                                      <p:to>
                                        <a:schemeClr val="bg1"/>
                                      </p:to>
                                    </p:animClr>
                                    <p:animClr clrSpc="rgb" dir="cw">
                                      <p:cBhvr>
                                        <p:cTn id="20" dur="250" autoRev="1" fill="remove"/>
                                        <p:tgtEl>
                                          <p:spTgt spid="7"/>
                                        </p:tgtEl>
                                        <p:attrNameLst>
                                          <p:attrName>fillcolor</p:attrName>
                                        </p:attrNameLst>
                                      </p:cBhvr>
                                      <p:to>
                                        <a:schemeClr val="bg1"/>
                                      </p:to>
                                    </p:animClr>
                                    <p:set>
                                      <p:cBhvr>
                                        <p:cTn id="21" dur="250" autoRev="1" fill="remove"/>
                                        <p:tgtEl>
                                          <p:spTgt spid="7"/>
                                        </p:tgtEl>
                                        <p:attrNameLst>
                                          <p:attrName>fill.type</p:attrName>
                                        </p:attrNameLst>
                                      </p:cBhvr>
                                      <p:to>
                                        <p:strVal val="solid"/>
                                      </p:to>
                                    </p:set>
                                    <p:set>
                                      <p:cBhvr>
                                        <p:cTn id="22"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21AFFC-4DF7-F963-F398-D4A2532614CB}"/>
              </a:ext>
            </a:extLst>
          </p:cNvPr>
          <p:cNvPicPr>
            <a:picLocks noChangeAspect="1"/>
          </p:cNvPicPr>
          <p:nvPr/>
        </p:nvPicPr>
        <p:blipFill rotWithShape="1">
          <a:blip r:embed="rId2"/>
          <a:srcRect b="38571"/>
          <a:stretch/>
        </p:blipFill>
        <p:spPr>
          <a:xfrm>
            <a:off x="111035" y="71845"/>
            <a:ext cx="9694114" cy="7478486"/>
          </a:xfrm>
          <a:prstGeom prst="rect">
            <a:avLst/>
          </a:prstGeom>
        </p:spPr>
      </p:pic>
    </p:spTree>
    <p:extLst>
      <p:ext uri="{BB962C8B-B14F-4D97-AF65-F5344CB8AC3E}">
        <p14:creationId xmlns:p14="http://schemas.microsoft.com/office/powerpoint/2010/main" val="1413356031"/>
      </p:ext>
    </p:extLst>
  </p:cSld>
  <p:clrMapOvr>
    <a:masterClrMapping/>
  </p:clrMapOvr>
  <mc:AlternateContent xmlns:mc="http://schemas.openxmlformats.org/markup-compatibility/2006">
    <mc:Choice xmlns:p14="http://schemas.microsoft.com/office/powerpoint/2010/main" Requires="p14">
      <p:transition spd="slow" p14:dur="1500" advTm="44042">
        <p14:gallery dir="l"/>
      </p:transition>
    </mc:Choice>
    <mc:Fallback>
      <p:transition spd="slow" advTm="440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BC74DE-55B3-C9E3-32DD-5E638EF67511}"/>
              </a:ext>
            </a:extLst>
          </p:cNvPr>
          <p:cNvPicPr>
            <a:picLocks noChangeAspect="1"/>
          </p:cNvPicPr>
          <p:nvPr/>
        </p:nvPicPr>
        <p:blipFill rotWithShape="1">
          <a:blip r:embed="rId2"/>
          <a:srcRect t="60914" b="169"/>
          <a:stretch/>
        </p:blipFill>
        <p:spPr>
          <a:xfrm>
            <a:off x="51353" y="314853"/>
            <a:ext cx="9955694" cy="7033004"/>
          </a:xfrm>
          <a:prstGeom prst="rect">
            <a:avLst/>
          </a:prstGeom>
        </p:spPr>
      </p:pic>
    </p:spTree>
    <p:extLst>
      <p:ext uri="{BB962C8B-B14F-4D97-AF65-F5344CB8AC3E}">
        <p14:creationId xmlns:p14="http://schemas.microsoft.com/office/powerpoint/2010/main" val="2584226829"/>
      </p:ext>
    </p:extLst>
  </p:cSld>
  <p:clrMapOvr>
    <a:masterClrMapping/>
  </p:clrMapOvr>
  <mc:AlternateContent xmlns:mc="http://schemas.openxmlformats.org/markup-compatibility/2006">
    <mc:Choice xmlns:p14="http://schemas.microsoft.com/office/powerpoint/2010/main" Requires="p14">
      <p:transition spd="slow" p14:dur="1500" advTm="41765">
        <p14:gallery dir="l"/>
      </p:transition>
    </mc:Choice>
    <mc:Fallback>
      <p:transition spd="slow" advTm="417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CC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D42916-A016-2BF0-B04F-1D6BDAA975F8}"/>
              </a:ext>
            </a:extLst>
          </p:cNvPr>
          <p:cNvPicPr>
            <a:picLocks noChangeAspect="1"/>
          </p:cNvPicPr>
          <p:nvPr/>
        </p:nvPicPr>
        <p:blipFill rotWithShape="1">
          <a:blip r:embed="rId3"/>
          <a:srcRect t="50672" r="4804" b="4035"/>
          <a:stretch/>
        </p:blipFill>
        <p:spPr>
          <a:xfrm>
            <a:off x="339229" y="202475"/>
            <a:ext cx="9480094" cy="7302136"/>
          </a:xfrm>
          <a:prstGeom prst="rect">
            <a:avLst/>
          </a:prstGeom>
        </p:spPr>
      </p:pic>
    </p:spTree>
    <p:custDataLst>
      <p:tags r:id="rId1"/>
    </p:custDataLst>
    <p:extLst>
      <p:ext uri="{BB962C8B-B14F-4D97-AF65-F5344CB8AC3E}">
        <p14:creationId xmlns:p14="http://schemas.microsoft.com/office/powerpoint/2010/main" val="5957154"/>
      </p:ext>
    </p:extLst>
  </p:cSld>
  <p:clrMapOvr>
    <a:masterClrMapping/>
  </p:clrMapOvr>
  <mc:AlternateContent xmlns:mc="http://schemas.openxmlformats.org/markup-compatibility/2006">
    <mc:Choice xmlns:p14="http://schemas.microsoft.com/office/powerpoint/2010/main" Requires="p14">
      <p:transition spd="slow" p14:dur="1500" advTm="20620">
        <p14:gallery dir="l"/>
      </p:transition>
    </mc:Choice>
    <mc:Fallback>
      <p:transition spd="slow" advTm="206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111093-90F8-E0E4-6B99-427279C4A730}"/>
              </a:ext>
            </a:extLst>
          </p:cNvPr>
          <p:cNvPicPr>
            <a:picLocks noChangeAspect="1"/>
          </p:cNvPicPr>
          <p:nvPr/>
        </p:nvPicPr>
        <p:blipFill>
          <a:blip r:embed="rId3"/>
          <a:stretch>
            <a:fillRect/>
          </a:stretch>
        </p:blipFill>
        <p:spPr>
          <a:xfrm>
            <a:off x="0" y="117567"/>
            <a:ext cx="10058400" cy="7576456"/>
          </a:xfrm>
          <a:prstGeom prst="rect">
            <a:avLst/>
          </a:prstGeom>
        </p:spPr>
      </p:pic>
    </p:spTree>
    <p:custDataLst>
      <p:tags r:id="rId1"/>
    </p:custDataLst>
    <p:extLst>
      <p:ext uri="{BB962C8B-B14F-4D97-AF65-F5344CB8AC3E}">
        <p14:creationId xmlns:p14="http://schemas.microsoft.com/office/powerpoint/2010/main" val="687185199"/>
      </p:ext>
    </p:extLst>
  </p:cSld>
  <p:clrMapOvr>
    <a:masterClrMapping/>
  </p:clrMapOvr>
  <mc:AlternateContent xmlns:mc="http://schemas.openxmlformats.org/markup-compatibility/2006">
    <mc:Choice xmlns:p14="http://schemas.microsoft.com/office/powerpoint/2010/main" Requires="p14">
      <p:transition spd="slow" p14:dur="1500" advTm="32740">
        <p14:gallery dir="l"/>
      </p:transition>
    </mc:Choice>
    <mc:Fallback>
      <p:transition spd="slow" advTm="3274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a:extLst>
              <a:ext uri="{FF2B5EF4-FFF2-40B4-BE49-F238E27FC236}">
                <a16:creationId xmlns:a16="http://schemas.microsoft.com/office/drawing/2014/main" id="{FBD969DA-F92F-6AB3-5D1C-17BD767E9B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43" y="0"/>
            <a:ext cx="9607731" cy="7772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71701064"/>
      </p:ext>
    </p:extLst>
  </p:cSld>
  <p:clrMapOvr>
    <a:masterClrMapping/>
  </p:clrMapOvr>
  <mc:AlternateContent xmlns:mc="http://schemas.openxmlformats.org/markup-compatibility/2006">
    <mc:Choice xmlns:p14="http://schemas.microsoft.com/office/powerpoint/2010/main" Requires="p14">
      <p:transition spd="slow" p14:dur="1500" advTm="24822">
        <p14:gallery dir="l"/>
      </p:transition>
    </mc:Choice>
    <mc:Fallback>
      <p:transition spd="slow" advTm="248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218"/>
                                        </p:tgtEl>
                                        <p:attrNameLst>
                                          <p:attrName>r</p:attrName>
                                        </p:attrNameLst>
                                      </p:cBhvr>
                                    </p:animRot>
                                    <p:animRot by="-240000">
                                      <p:cBhvr>
                                        <p:cTn id="7" dur="200" fill="hold">
                                          <p:stCondLst>
                                            <p:cond delay="200"/>
                                          </p:stCondLst>
                                        </p:cTn>
                                        <p:tgtEl>
                                          <p:spTgt spid="9218"/>
                                        </p:tgtEl>
                                        <p:attrNameLst>
                                          <p:attrName>r</p:attrName>
                                        </p:attrNameLst>
                                      </p:cBhvr>
                                    </p:animRot>
                                    <p:animRot by="240000">
                                      <p:cBhvr>
                                        <p:cTn id="8" dur="200" fill="hold">
                                          <p:stCondLst>
                                            <p:cond delay="400"/>
                                          </p:stCondLst>
                                        </p:cTn>
                                        <p:tgtEl>
                                          <p:spTgt spid="9218"/>
                                        </p:tgtEl>
                                        <p:attrNameLst>
                                          <p:attrName>r</p:attrName>
                                        </p:attrNameLst>
                                      </p:cBhvr>
                                    </p:animRot>
                                    <p:animRot by="-240000">
                                      <p:cBhvr>
                                        <p:cTn id="9" dur="200" fill="hold">
                                          <p:stCondLst>
                                            <p:cond delay="600"/>
                                          </p:stCondLst>
                                        </p:cTn>
                                        <p:tgtEl>
                                          <p:spTgt spid="9218"/>
                                        </p:tgtEl>
                                        <p:attrNameLst>
                                          <p:attrName>r</p:attrName>
                                        </p:attrNameLst>
                                      </p:cBhvr>
                                    </p:animRot>
                                    <p:animRot by="120000">
                                      <p:cBhvr>
                                        <p:cTn id="10" dur="200" fill="hold">
                                          <p:stCondLst>
                                            <p:cond delay="800"/>
                                          </p:stCondLst>
                                        </p:cTn>
                                        <p:tgtEl>
                                          <p:spTgt spid="9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01C57-CB7F-2FE6-4F56-502182090442}"/>
              </a:ext>
            </a:extLst>
          </p:cNvPr>
          <p:cNvPicPr>
            <a:picLocks noChangeAspect="1"/>
          </p:cNvPicPr>
          <p:nvPr/>
        </p:nvPicPr>
        <p:blipFill rotWithShape="1">
          <a:blip r:embed="rId3"/>
          <a:srcRect r="34594"/>
          <a:stretch/>
        </p:blipFill>
        <p:spPr>
          <a:xfrm>
            <a:off x="26344" y="0"/>
            <a:ext cx="9940616" cy="7772400"/>
          </a:xfrm>
          <a:prstGeom prst="rect">
            <a:avLst/>
          </a:prstGeom>
        </p:spPr>
      </p:pic>
    </p:spTree>
    <p:custDataLst>
      <p:tags r:id="rId1"/>
    </p:custDataLst>
    <p:extLst>
      <p:ext uri="{BB962C8B-B14F-4D97-AF65-F5344CB8AC3E}">
        <p14:creationId xmlns:p14="http://schemas.microsoft.com/office/powerpoint/2010/main" val="3898983388"/>
      </p:ext>
    </p:extLst>
  </p:cSld>
  <p:clrMapOvr>
    <a:masterClrMapping/>
  </p:clrMapOvr>
  <mc:AlternateContent xmlns:mc="http://schemas.openxmlformats.org/markup-compatibility/2006">
    <mc:Choice xmlns:p14="http://schemas.microsoft.com/office/powerpoint/2010/main" Requires="p14">
      <p:transition spd="slow" p14:dur="1500" advTm="51408">
        <p14:gallery dir="l"/>
      </p:transition>
    </mc:Choice>
    <mc:Fallback>
      <p:transition spd="slow" advTm="514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F3B634-CDD2-09BD-95D7-7CBADD47AC77}"/>
              </a:ext>
            </a:extLst>
          </p:cNvPr>
          <p:cNvPicPr>
            <a:picLocks noChangeAspect="1"/>
          </p:cNvPicPr>
          <p:nvPr/>
        </p:nvPicPr>
        <p:blipFill>
          <a:blip r:embed="rId3"/>
          <a:stretch>
            <a:fillRect/>
          </a:stretch>
        </p:blipFill>
        <p:spPr>
          <a:xfrm>
            <a:off x="0" y="0"/>
            <a:ext cx="10058400" cy="7772400"/>
          </a:xfrm>
          <a:prstGeom prst="rect">
            <a:avLst/>
          </a:prstGeom>
        </p:spPr>
      </p:pic>
    </p:spTree>
    <p:custDataLst>
      <p:tags r:id="rId1"/>
    </p:custDataLst>
    <p:extLst>
      <p:ext uri="{BB962C8B-B14F-4D97-AF65-F5344CB8AC3E}">
        <p14:creationId xmlns:p14="http://schemas.microsoft.com/office/powerpoint/2010/main" val="3259987552"/>
      </p:ext>
    </p:extLst>
  </p:cSld>
  <p:clrMapOvr>
    <a:masterClrMapping/>
  </p:clrMapOvr>
  <mc:AlternateContent xmlns:mc="http://schemas.openxmlformats.org/markup-compatibility/2006">
    <mc:Choice xmlns:p14="http://schemas.microsoft.com/office/powerpoint/2010/main" Requires="p14">
      <p:transition spd="slow" p14:dur="1500" advTm="48456">
        <p14:gallery dir="l"/>
      </p:transition>
    </mc:Choice>
    <mc:Fallback>
      <p:transition spd="slow" advTm="484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43FCA-19F0-91B2-B129-2FE79BFA65B3}"/>
              </a:ext>
            </a:extLst>
          </p:cNvPr>
          <p:cNvSpPr>
            <a:spLocks noGrp="1"/>
          </p:cNvSpPr>
          <p:nvPr>
            <p:ph type="title"/>
          </p:nvPr>
        </p:nvSpPr>
        <p:spPr>
          <a:xfrm>
            <a:off x="753880" y="690880"/>
            <a:ext cx="8541853" cy="1503163"/>
          </a:xfrm>
        </p:spPr>
        <p:txBody>
          <a:bodyPr vert="horz" lIns="91440" tIns="45720" rIns="91440" bIns="45720" rtlCol="0" anchor="ctr">
            <a:normAutofit/>
          </a:bodyPr>
          <a:lstStyle/>
          <a:p>
            <a:pPr marL="857250" indent="-857250" defTabSz="914400">
              <a:lnSpc>
                <a:spcPct val="90000"/>
              </a:lnSpc>
            </a:pPr>
            <a:r>
              <a:rPr lang="en-US" sz="3400" spc="-300" dirty="0">
                <a:solidFill>
                  <a:schemeClr val="tx1"/>
                </a:solidFill>
              </a:rPr>
              <a:t/>
            </a:r>
            <a:br>
              <a:rPr lang="en-US" sz="3400" spc="-300" dirty="0">
                <a:solidFill>
                  <a:schemeClr val="tx1"/>
                </a:solidFill>
              </a:rPr>
            </a:br>
            <a:r>
              <a:rPr lang="en-US" sz="3400" spc="-300" dirty="0">
                <a:solidFill>
                  <a:schemeClr val="tx1"/>
                </a:solidFill>
              </a:rPr>
              <a:t/>
            </a:r>
            <a:br>
              <a:rPr lang="en-US" sz="3400" spc="-300" dirty="0">
                <a:solidFill>
                  <a:schemeClr val="tx1"/>
                </a:solidFill>
              </a:rPr>
            </a:br>
            <a:endParaRPr lang="en-US" sz="3400" spc="-300" dirty="0">
              <a:solidFill>
                <a:schemeClr val="tx1"/>
              </a:solidFill>
            </a:endParaRPr>
          </a:p>
        </p:txBody>
      </p:sp>
      <p:sp>
        <p:nvSpPr>
          <p:cNvPr id="6" name="TextBox 5">
            <a:extLst>
              <a:ext uri="{FF2B5EF4-FFF2-40B4-BE49-F238E27FC236}">
                <a16:creationId xmlns:a16="http://schemas.microsoft.com/office/drawing/2014/main" id="{F065E62C-B86F-ADCC-F070-43ED7138041B}"/>
              </a:ext>
            </a:extLst>
          </p:cNvPr>
          <p:cNvSpPr txBox="1"/>
          <p:nvPr/>
        </p:nvSpPr>
        <p:spPr>
          <a:xfrm>
            <a:off x="182880" y="890589"/>
            <a:ext cx="4702629" cy="5991221"/>
          </a:xfrm>
          <a:prstGeom prst="rect">
            <a:avLst/>
          </a:prstGeom>
          <a:ln>
            <a:solidFill>
              <a:srgbClr val="FFFF00"/>
            </a:solidFill>
          </a:ln>
        </p:spPr>
        <p:txBody>
          <a:bodyPr vert="horz" lIns="91440" tIns="45720" rIns="91440" bIns="45720" rtlCol="0">
            <a:noAutofit/>
          </a:bodyPr>
          <a:lstStyle/>
          <a:p>
            <a:pPr algn="ctr" defTabSz="914400">
              <a:lnSpc>
                <a:spcPct val="120000"/>
              </a:lnSpc>
              <a:spcAft>
                <a:spcPts val="600"/>
              </a:spcAft>
            </a:pPr>
            <a:r>
              <a:rPr lang="en-US" sz="2800" dirty="0">
                <a:solidFill>
                  <a:srgbClr val="FF00FF"/>
                </a:solidFill>
                <a:effectLst>
                  <a:outerShdw blurRad="50800" dist="38100" dir="2700000" algn="tl" rotWithShape="0">
                    <a:srgbClr val="000000">
                      <a:alpha val="48000"/>
                    </a:srgbClr>
                  </a:outerShdw>
                </a:effectLst>
              </a:rPr>
              <a:t>Infection Control Programs are an important program especially in nursing home related to the population which are extremely vulnerable and prone to illness due to age, immune systems, and chronic conditions. Our top priority is ensuring the safety and well being of our residents, staff, and visitors. </a:t>
            </a:r>
          </a:p>
        </p:txBody>
      </p:sp>
      <p:pic>
        <p:nvPicPr>
          <p:cNvPr id="10" name="Graphic 9" descr="Doctor">
            <a:extLst>
              <a:ext uri="{FF2B5EF4-FFF2-40B4-BE49-F238E27FC236}">
                <a16:creationId xmlns:a16="http://schemas.microsoft.com/office/drawing/2014/main" id="{AA375C47-3A4E-D874-F327-0FC70177D8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456509" y="1312750"/>
            <a:ext cx="3958937" cy="4637382"/>
          </a:xfrm>
          <a:prstGeom prst="rect">
            <a:avLst/>
          </a:prstGeom>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Tree>
    <p:custDataLst>
      <p:tags r:id="rId1"/>
    </p:custDataLst>
    <p:extLst>
      <p:ext uri="{BB962C8B-B14F-4D97-AF65-F5344CB8AC3E}">
        <p14:creationId xmlns:p14="http://schemas.microsoft.com/office/powerpoint/2010/main" val="3188863444"/>
      </p:ext>
    </p:extLst>
  </p:cSld>
  <p:clrMapOvr>
    <a:masterClrMapping/>
  </p:clrMapOvr>
  <mc:AlternateContent xmlns:mc="http://schemas.openxmlformats.org/markup-compatibility/2006">
    <mc:Choice xmlns:p14="http://schemas.microsoft.com/office/powerpoint/2010/main" Requires="p14">
      <p:transition spd="slow" p14:dur="1500" advTm="18715">
        <p14:gallery dir="l"/>
      </p:transition>
    </mc:Choice>
    <mc:Fallback>
      <p:transition spd="slow" advTm="187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23" presetClass="emph" presetSubtype="0" fill="hold" grpId="0" nodeType="withEffect">
                                  <p:stCondLst>
                                    <p:cond delay="500"/>
                                  </p:stCondLst>
                                  <p:childTnLst>
                                    <p:animClr clrSpc="hsl" dir="cw">
                                      <p:cBhvr override="childStyle">
                                        <p:cTn id="9" dur="500" fill="hold"/>
                                        <p:tgtEl>
                                          <p:spTgt spid="6"/>
                                        </p:tgtEl>
                                        <p:attrNameLst>
                                          <p:attrName>style.color</p:attrName>
                                        </p:attrNameLst>
                                      </p:cBhvr>
                                      <p:by>
                                        <p:hsl h="10842353" s="0" l="0"/>
                                      </p:by>
                                    </p:animClr>
                                    <p:animClr clrSpc="hsl" dir="cw">
                                      <p:cBhvr>
                                        <p:cTn id="10" dur="500" fill="hold"/>
                                        <p:tgtEl>
                                          <p:spTgt spid="6"/>
                                        </p:tgtEl>
                                        <p:attrNameLst>
                                          <p:attrName>fillcolor</p:attrName>
                                        </p:attrNameLst>
                                      </p:cBhvr>
                                      <p:by>
                                        <p:hsl h="10842353" s="0" l="0"/>
                                      </p:by>
                                    </p:animClr>
                                    <p:animClr clrSpc="hsl" dir="cw">
                                      <p:cBhvr>
                                        <p:cTn id="11" dur="500" fill="hold"/>
                                        <p:tgtEl>
                                          <p:spTgt spid="6"/>
                                        </p:tgtEl>
                                        <p:attrNameLst>
                                          <p:attrName>stroke.color</p:attrName>
                                        </p:attrNameLst>
                                      </p:cBhvr>
                                      <p:by>
                                        <p:hsl h="10842353" s="0" l="0"/>
                                      </p:by>
                                    </p:animClr>
                                    <p:set>
                                      <p:cBhvr>
                                        <p:cTn id="12" dur="500" fill="hold"/>
                                        <p:tgtEl>
                                          <p:spTgt spid="6"/>
                                        </p:tgtEl>
                                        <p:attrNameLst>
                                          <p:attrName>fill.type</p:attrName>
                                        </p:attrNameLst>
                                      </p:cBhvr>
                                      <p:to>
                                        <p:strVal val="solid"/>
                                      </p:to>
                                    </p:set>
                                  </p:childTnLst>
                                </p:cTn>
                              </p:par>
                              <p:par>
                                <p:cTn id="13" presetID="26" presetClass="emph" presetSubtype="0" fill="hold" nodeType="withEffect">
                                  <p:stCondLst>
                                    <p:cond delay="500"/>
                                  </p:stCondLst>
                                  <p:childTnLst>
                                    <p:animEffect transition="out" filter="fade">
                                      <p:cBhvr>
                                        <p:cTn id="14" dur="500" tmFilter="0, 0; .2, .5; .8, .5; 1, 0"/>
                                        <p:tgtEl>
                                          <p:spTgt spid="10"/>
                                        </p:tgtEl>
                                      </p:cBhvr>
                                    </p:animEffect>
                                    <p:animScale>
                                      <p:cBhvr>
                                        <p:cTn id="15"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011604-4FE8-7AE9-5FAB-49470A10E1E2}"/>
              </a:ext>
            </a:extLst>
          </p:cNvPr>
          <p:cNvPicPr>
            <a:picLocks noChangeAspect="1"/>
          </p:cNvPicPr>
          <p:nvPr/>
        </p:nvPicPr>
        <p:blipFill rotWithShape="1">
          <a:blip r:embed="rId3"/>
          <a:srcRect t="5630"/>
          <a:stretch/>
        </p:blipFill>
        <p:spPr>
          <a:xfrm>
            <a:off x="558719" y="39188"/>
            <a:ext cx="8940962" cy="7694023"/>
          </a:xfrm>
          <a:prstGeom prst="rect">
            <a:avLst/>
          </a:prstGeom>
        </p:spPr>
      </p:pic>
    </p:spTree>
    <p:custDataLst>
      <p:tags r:id="rId1"/>
    </p:custDataLst>
    <p:extLst>
      <p:ext uri="{BB962C8B-B14F-4D97-AF65-F5344CB8AC3E}">
        <p14:creationId xmlns:p14="http://schemas.microsoft.com/office/powerpoint/2010/main" val="2299750408"/>
      </p:ext>
    </p:extLst>
  </p:cSld>
  <p:clrMapOvr>
    <a:masterClrMapping/>
  </p:clrMapOvr>
  <mc:AlternateContent xmlns:mc="http://schemas.openxmlformats.org/markup-compatibility/2006">
    <mc:Choice xmlns:p14="http://schemas.microsoft.com/office/powerpoint/2010/main" Requires="p14">
      <p:transition spd="slow" p14:dur="1500" advTm="73820">
        <p14:gallery dir="l"/>
      </p:transition>
    </mc:Choice>
    <mc:Fallback>
      <p:transition spd="slow" advTm="738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althy Tip for Elderly | Elderly care, Health, Caregiver">
            <a:extLst>
              <a:ext uri="{FF2B5EF4-FFF2-40B4-BE49-F238E27FC236}">
                <a16:creationId xmlns:a16="http://schemas.microsoft.com/office/drawing/2014/main" id="{C964EE92-1163-5FFE-82F6-0BA3EDFEA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89575" cy="7772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454E218-8290-771D-A65A-AA12A0DF91DE}"/>
              </a:ext>
            </a:extLst>
          </p:cNvPr>
          <p:cNvSpPr txBox="1"/>
          <p:nvPr/>
        </p:nvSpPr>
        <p:spPr>
          <a:xfrm>
            <a:off x="5597434" y="202474"/>
            <a:ext cx="4590424" cy="6740307"/>
          </a:xfrm>
          <a:prstGeom prst="rect">
            <a:avLst/>
          </a:prstGeom>
          <a:noFill/>
        </p:spPr>
        <p:txBody>
          <a:bodyPr wrap="none" rtlCol="0">
            <a:spAutoFit/>
          </a:bodyPr>
          <a:lstStyle/>
          <a:p>
            <a:r>
              <a:rPr lang="en-US" dirty="0"/>
              <a:t>Encourage residents to hydrate themselves, </a:t>
            </a:r>
          </a:p>
          <a:p>
            <a:r>
              <a:rPr lang="en-US" dirty="0"/>
              <a:t>If they do not like and are refusing to drink</a:t>
            </a:r>
          </a:p>
          <a:p>
            <a:r>
              <a:rPr lang="en-US" dirty="0"/>
              <a:t>water. Allow them to drink anything they like, </a:t>
            </a:r>
          </a:p>
          <a:p>
            <a:r>
              <a:rPr lang="en-US" dirty="0"/>
              <a:t>something is better than nothing. Inform</a:t>
            </a:r>
          </a:p>
          <a:p>
            <a:r>
              <a:rPr lang="en-US" dirty="0"/>
              <a:t>a Supervisor or Nurse of what they do like</a:t>
            </a:r>
          </a:p>
          <a:p>
            <a:r>
              <a:rPr lang="en-US" dirty="0"/>
              <a:t>so we can ensure their pitcher in their room</a:t>
            </a:r>
          </a:p>
          <a:p>
            <a:r>
              <a:rPr lang="en-US" dirty="0"/>
              <a:t>is filled with what they do like. </a:t>
            </a:r>
          </a:p>
          <a:p>
            <a:endParaRPr lang="en-US" dirty="0"/>
          </a:p>
          <a:p>
            <a:r>
              <a:rPr lang="en-US" dirty="0"/>
              <a:t>Encourage them to change their incontinent </a:t>
            </a:r>
          </a:p>
          <a:p>
            <a:r>
              <a:rPr lang="en-US" dirty="0"/>
              <a:t>pads more often. A lot of residents refuse to </a:t>
            </a:r>
          </a:p>
          <a:p>
            <a:r>
              <a:rPr lang="en-US" dirty="0"/>
              <a:t>change them related to waste or putting that</a:t>
            </a:r>
          </a:p>
          <a:p>
            <a:r>
              <a:rPr lang="en-US" dirty="0"/>
              <a:t>burden on their families to buy more.</a:t>
            </a:r>
          </a:p>
          <a:p>
            <a:endParaRPr lang="en-US" dirty="0"/>
          </a:p>
          <a:p>
            <a:r>
              <a:rPr lang="en-US" dirty="0"/>
              <a:t>Encourage them to urinate at least every two </a:t>
            </a:r>
          </a:p>
          <a:p>
            <a:r>
              <a:rPr lang="en-US" dirty="0"/>
              <a:t>hours and when needed. Explain to them</a:t>
            </a:r>
          </a:p>
          <a:p>
            <a:r>
              <a:rPr lang="en-US" dirty="0"/>
              <a:t>about completely emptying their bladder</a:t>
            </a:r>
          </a:p>
          <a:p>
            <a:r>
              <a:rPr lang="en-US" dirty="0"/>
              <a:t>each time.</a:t>
            </a:r>
          </a:p>
          <a:p>
            <a:endParaRPr lang="en-US" dirty="0"/>
          </a:p>
          <a:p>
            <a:r>
              <a:rPr lang="en-US" dirty="0"/>
              <a:t>Encourage them to cleanse front to back. </a:t>
            </a:r>
          </a:p>
          <a:p>
            <a:r>
              <a:rPr lang="en-US" dirty="0"/>
              <a:t>never back to front. </a:t>
            </a:r>
          </a:p>
          <a:p>
            <a:endParaRPr lang="en-US" dirty="0"/>
          </a:p>
          <a:p>
            <a:r>
              <a:rPr lang="en-US" dirty="0"/>
              <a:t>Encourage good hand hygiene before and </a:t>
            </a:r>
          </a:p>
          <a:p>
            <a:r>
              <a:rPr lang="en-US" dirty="0"/>
              <a:t>after toileting. Before meals and activities.</a:t>
            </a:r>
          </a:p>
          <a:p>
            <a:r>
              <a:rPr lang="en-US" dirty="0"/>
              <a:t>When returning from therapy. </a:t>
            </a:r>
          </a:p>
        </p:txBody>
      </p:sp>
    </p:spTree>
    <p:custDataLst>
      <p:tags r:id="rId1"/>
    </p:custDataLst>
    <p:extLst>
      <p:ext uri="{BB962C8B-B14F-4D97-AF65-F5344CB8AC3E}">
        <p14:creationId xmlns:p14="http://schemas.microsoft.com/office/powerpoint/2010/main" val="1517833088"/>
      </p:ext>
    </p:extLst>
  </p:cSld>
  <p:clrMapOvr>
    <a:masterClrMapping/>
  </p:clrMapOvr>
  <mc:AlternateContent xmlns:mc="http://schemas.openxmlformats.org/markup-compatibility/2006">
    <mc:Choice xmlns:p14="http://schemas.microsoft.com/office/powerpoint/2010/main" Requires="p14">
      <p:transition spd="slow" p14:dur="1500" advTm="205029">
        <p14:gallery dir="l"/>
      </p:transition>
    </mc:Choice>
    <mc:Fallback>
      <p:transition spd="slow" advTm="2050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35" presetClass="emph" presetSubtype="0" fill="hold" grpId="0" nodeType="withEffect">
                                  <p:stCondLst>
                                    <p:cond delay="0"/>
                                  </p:stCondLst>
                                  <p:childTnLst>
                                    <p:anim calcmode="discrete" valueType="str">
                                      <p:cBhvr>
                                        <p:cTn id="8" dur="10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667C64-69A5-9D72-E764-1AEB9E0505CA}"/>
              </a:ext>
            </a:extLst>
          </p:cNvPr>
          <p:cNvSpPr txBox="1"/>
          <p:nvPr/>
        </p:nvSpPr>
        <p:spPr>
          <a:xfrm>
            <a:off x="5974967" y="718456"/>
            <a:ext cx="4011587" cy="5767419"/>
          </a:xfrm>
          <a:prstGeom prst="rect">
            <a:avLst/>
          </a:prstGeom>
        </p:spPr>
        <p:txBody>
          <a:bodyPr vert="horz" lIns="91440" tIns="45720" rIns="91440" bIns="45720" rtlCol="0" anchor="b">
            <a:normAutofit lnSpcReduction="10000"/>
          </a:bodyPr>
          <a:lstStyle/>
          <a:p>
            <a:pPr algn="ctr" defTabSz="914400">
              <a:lnSpc>
                <a:spcPct val="90000"/>
              </a:lnSpc>
              <a:spcBef>
                <a:spcPct val="0"/>
              </a:spcBef>
              <a:spcAft>
                <a:spcPts val="600"/>
              </a:spcAft>
            </a:pPr>
            <a:r>
              <a:rPr lang="en-US" sz="4800" b="1" cap="all" spc="-300" dirty="0">
                <a:solidFill>
                  <a:schemeClr val="bg1"/>
                </a:solidFill>
                <a:effectLst>
                  <a:outerShdw blurRad="50800" dist="63500" dir="2700000" algn="tl" rotWithShape="0">
                    <a:srgbClr val="000000">
                      <a:alpha val="48000"/>
                    </a:srgbClr>
                  </a:outerShdw>
                </a:effectLst>
                <a:latin typeface="+mj-lt"/>
                <a:ea typeface="+mj-ea"/>
                <a:cs typeface="+mj-cs"/>
              </a:rPr>
              <a:t>VACCINEs</a:t>
            </a:r>
          </a:p>
          <a:p>
            <a:pPr algn="ctr" defTabSz="914400">
              <a:lnSpc>
                <a:spcPct val="90000"/>
              </a:lnSpc>
              <a:spcBef>
                <a:spcPct val="0"/>
              </a:spcBef>
              <a:spcAft>
                <a:spcPts val="600"/>
              </a:spcAft>
            </a:pPr>
            <a:endParaRPr lang="en-US" sz="4800" b="1" cap="all" spc="-300" dirty="0">
              <a:solidFill>
                <a:srgbClr val="33467A"/>
              </a:solidFill>
              <a:effectLst>
                <a:outerShdw blurRad="50800" dist="63500" dir="2700000" algn="tl" rotWithShape="0">
                  <a:srgbClr val="000000">
                    <a:alpha val="48000"/>
                  </a:srgbClr>
                </a:outerShdw>
              </a:effectLst>
              <a:latin typeface="+mj-lt"/>
              <a:ea typeface="+mj-ea"/>
              <a:cs typeface="+mj-cs"/>
            </a:endParaRPr>
          </a:p>
          <a:p>
            <a:pPr algn="ctr" defTabSz="914400">
              <a:lnSpc>
                <a:spcPct val="90000"/>
              </a:lnSpc>
              <a:spcBef>
                <a:spcPct val="0"/>
              </a:spcBef>
              <a:spcAft>
                <a:spcPts val="600"/>
              </a:spcAft>
            </a:pPr>
            <a:r>
              <a:rPr lang="en-US" sz="3900" b="1" cap="all" dirty="0">
                <a:solidFill>
                  <a:schemeClr val="bg1"/>
                </a:solidFill>
                <a:effectLst>
                  <a:outerShdw blurRad="50800" dist="63500" dir="2700000" algn="tl" rotWithShape="0">
                    <a:srgbClr val="000000">
                      <a:alpha val="48000"/>
                    </a:srgbClr>
                  </a:outerShdw>
                </a:effectLst>
                <a:latin typeface="+mj-lt"/>
                <a:ea typeface="+mj-ea"/>
                <a:cs typeface="+mj-cs"/>
              </a:rPr>
              <a:t>Play a vital role in preventing the spread of infectious diseases and reducing the severity of illness.</a:t>
            </a:r>
          </a:p>
        </p:txBody>
      </p:sp>
      <p:pic>
        <p:nvPicPr>
          <p:cNvPr id="8194" name="Picture 2" descr="Image result for vaccine images">
            <a:extLst>
              <a:ext uri="{FF2B5EF4-FFF2-40B4-BE49-F238E27FC236}">
                <a16:creationId xmlns:a16="http://schemas.microsoft.com/office/drawing/2014/main" id="{6B587891-6FAA-2380-7C62-0DA0637907E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7943" y="561704"/>
            <a:ext cx="5728870" cy="5924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004370"/>
      </p:ext>
    </p:extLst>
  </p:cSld>
  <p:clrMapOvr>
    <a:masterClrMapping/>
  </p:clrMapOvr>
  <mc:AlternateContent xmlns:mc="http://schemas.openxmlformats.org/markup-compatibility/2006">
    <mc:Choice xmlns:p14="http://schemas.microsoft.com/office/powerpoint/2010/main" Requires="p14">
      <p:transition spd="slow" p14:dur="1500" advTm="5171">
        <p14:gallery dir="l"/>
      </p:transition>
    </mc:Choice>
    <mc:Fallback>
      <p:transition spd="slow" advTm="51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8194"/>
                                        </p:tgtEl>
                                      </p:cBhvr>
                                    </p:animEffect>
                                    <p:animScale>
                                      <p:cBhvr>
                                        <p:cTn id="7" dur="250" autoRev="1" fill="hold"/>
                                        <p:tgtEl>
                                          <p:spTgt spid="819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AC6F0"/>
        </a:solidFill>
        <a:effectLst/>
      </p:bgPr>
    </p:bg>
    <p:spTree>
      <p:nvGrpSpPr>
        <p:cNvPr id="1" name=""/>
        <p:cNvGrpSpPr/>
        <p:nvPr/>
      </p:nvGrpSpPr>
      <p:grpSpPr>
        <a:xfrm>
          <a:off x="0" y="0"/>
          <a:ext cx="0" cy="0"/>
          <a:chOff x="0" y="0"/>
          <a:chExt cx="0" cy="0"/>
        </a:xfrm>
      </p:grpSpPr>
      <p:pic>
        <p:nvPicPr>
          <p:cNvPr id="3073" name="Picture 2" descr="Image preview">
            <a:extLst>
              <a:ext uri="{FF2B5EF4-FFF2-40B4-BE49-F238E27FC236}">
                <a16:creationId xmlns:a16="http://schemas.microsoft.com/office/drawing/2014/main" id="{BD908BA2-F91E-F3BD-0E76-1D8646094D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59" b="50000"/>
          <a:stretch/>
        </p:blipFill>
        <p:spPr bwMode="auto">
          <a:xfrm>
            <a:off x="5466806" y="331974"/>
            <a:ext cx="4369525" cy="3505778"/>
          </a:xfrm>
          <a:prstGeom prst="rect">
            <a:avLst/>
          </a:prstGeom>
          <a:noFill/>
          <a:extLst>
            <a:ext uri="{909E8E84-426E-40DD-AFC4-6F175D3DCCD1}">
              <a14:hiddenFill xmlns:a14="http://schemas.microsoft.com/office/drawing/2010/main">
                <a:solidFill>
                  <a:srgbClr val="FFFFFF"/>
                </a:solidFill>
              </a14:hiddenFill>
            </a:ext>
          </a:extLst>
        </p:spPr>
      </p:pic>
      <p:pic>
        <p:nvPicPr>
          <p:cNvPr id="3072" name="Picture 3071">
            <a:extLst>
              <a:ext uri="{FF2B5EF4-FFF2-40B4-BE49-F238E27FC236}">
                <a16:creationId xmlns:a16="http://schemas.microsoft.com/office/drawing/2014/main" id="{9A50C58C-2166-D67C-D5C8-E3DF00B4A3A2}"/>
              </a:ext>
            </a:extLst>
          </p:cNvPr>
          <p:cNvPicPr>
            <a:picLocks noChangeAspect="1"/>
          </p:cNvPicPr>
          <p:nvPr/>
        </p:nvPicPr>
        <p:blipFill>
          <a:blip r:embed="rId4"/>
          <a:stretch>
            <a:fillRect/>
          </a:stretch>
        </p:blipFill>
        <p:spPr>
          <a:xfrm>
            <a:off x="299857" y="222068"/>
            <a:ext cx="4520337" cy="7230292"/>
          </a:xfrm>
          <a:prstGeom prst="rect">
            <a:avLst/>
          </a:prstGeom>
        </p:spPr>
      </p:pic>
      <p:pic>
        <p:nvPicPr>
          <p:cNvPr id="3074" name="Picture 2">
            <a:extLst>
              <a:ext uri="{FF2B5EF4-FFF2-40B4-BE49-F238E27FC236}">
                <a16:creationId xmlns:a16="http://schemas.microsoft.com/office/drawing/2014/main" id="{40C68B5A-7607-C4D5-7DD4-54F7AED39F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55" t="22857" r="1455" b="30588"/>
          <a:stretch/>
        </p:blipFill>
        <p:spPr bwMode="auto">
          <a:xfrm>
            <a:off x="5401110" y="3934649"/>
            <a:ext cx="4435221" cy="35772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63316921"/>
      </p:ext>
    </p:extLst>
  </p:cSld>
  <p:clrMapOvr>
    <a:masterClrMapping/>
  </p:clrMapOvr>
  <mc:AlternateContent xmlns:mc="http://schemas.openxmlformats.org/markup-compatibility/2006">
    <mc:Choice xmlns:p14="http://schemas.microsoft.com/office/powerpoint/2010/main" Requires="p14">
      <p:transition spd="slow" p14:dur="1500" advTm="16251">
        <p14:gallery dir="l"/>
      </p:transition>
    </mc:Choice>
    <mc:Fallback>
      <p:transition spd="slow" advTm="162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072"/>
                                        </p:tgtEl>
                                        <p:attrNameLst>
                                          <p:attrName>style.visibility</p:attrName>
                                        </p:attrNameLst>
                                      </p:cBhvr>
                                      <p:to>
                                        <p:strVal val="visible"/>
                                      </p:to>
                                    </p:set>
                                    <p:animEffect transition="in" filter="wipe(down)">
                                      <p:cBhvr>
                                        <p:cTn id="7" dur="500"/>
                                        <p:tgtEl>
                                          <p:spTgt spid="3072"/>
                                        </p:tgtEl>
                                      </p:cBhvr>
                                    </p:animEffect>
                                  </p:childTnLst>
                                </p:cTn>
                              </p:par>
                              <p:par>
                                <p:cTn id="8" presetID="31" presetClass="entr" presetSubtype="0" fill="hold" nodeType="withEffect">
                                  <p:stCondLst>
                                    <p:cond delay="0"/>
                                  </p:stCondLst>
                                  <p:childTnLst>
                                    <p:set>
                                      <p:cBhvr>
                                        <p:cTn id="9" dur="1" fill="hold">
                                          <p:stCondLst>
                                            <p:cond delay="0"/>
                                          </p:stCondLst>
                                        </p:cTn>
                                        <p:tgtEl>
                                          <p:spTgt spid="3073"/>
                                        </p:tgtEl>
                                        <p:attrNameLst>
                                          <p:attrName>style.visibility</p:attrName>
                                        </p:attrNameLst>
                                      </p:cBhvr>
                                      <p:to>
                                        <p:strVal val="visible"/>
                                      </p:to>
                                    </p:set>
                                    <p:anim calcmode="lin" valueType="num">
                                      <p:cBhvr>
                                        <p:cTn id="10" dur="1000" fill="hold"/>
                                        <p:tgtEl>
                                          <p:spTgt spid="3073"/>
                                        </p:tgtEl>
                                        <p:attrNameLst>
                                          <p:attrName>ppt_w</p:attrName>
                                        </p:attrNameLst>
                                      </p:cBhvr>
                                      <p:tavLst>
                                        <p:tav tm="0">
                                          <p:val>
                                            <p:fltVal val="0"/>
                                          </p:val>
                                        </p:tav>
                                        <p:tav tm="100000">
                                          <p:val>
                                            <p:strVal val="#ppt_w"/>
                                          </p:val>
                                        </p:tav>
                                      </p:tavLst>
                                    </p:anim>
                                    <p:anim calcmode="lin" valueType="num">
                                      <p:cBhvr>
                                        <p:cTn id="11" dur="1000" fill="hold"/>
                                        <p:tgtEl>
                                          <p:spTgt spid="3073"/>
                                        </p:tgtEl>
                                        <p:attrNameLst>
                                          <p:attrName>ppt_h</p:attrName>
                                        </p:attrNameLst>
                                      </p:cBhvr>
                                      <p:tavLst>
                                        <p:tav tm="0">
                                          <p:val>
                                            <p:fltVal val="0"/>
                                          </p:val>
                                        </p:tav>
                                        <p:tav tm="100000">
                                          <p:val>
                                            <p:strVal val="#ppt_h"/>
                                          </p:val>
                                        </p:tav>
                                      </p:tavLst>
                                    </p:anim>
                                    <p:anim calcmode="lin" valueType="num">
                                      <p:cBhvr>
                                        <p:cTn id="12" dur="1000" fill="hold"/>
                                        <p:tgtEl>
                                          <p:spTgt spid="3073"/>
                                        </p:tgtEl>
                                        <p:attrNameLst>
                                          <p:attrName>style.rotation</p:attrName>
                                        </p:attrNameLst>
                                      </p:cBhvr>
                                      <p:tavLst>
                                        <p:tav tm="0">
                                          <p:val>
                                            <p:fltVal val="90"/>
                                          </p:val>
                                        </p:tav>
                                        <p:tav tm="100000">
                                          <p:val>
                                            <p:fltVal val="0"/>
                                          </p:val>
                                        </p:tav>
                                      </p:tavLst>
                                    </p:anim>
                                    <p:animEffect transition="in" filter="fade">
                                      <p:cBhvr>
                                        <p:cTn id="13" dur="1000"/>
                                        <p:tgtEl>
                                          <p:spTgt spid="3073"/>
                                        </p:tgtEl>
                                      </p:cBhvr>
                                    </p:animEffect>
                                  </p:childTnLst>
                                </p:cTn>
                              </p:par>
                              <p:par>
                                <p:cTn id="14" presetID="49" presetClass="entr" presetSubtype="0" decel="100000"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 calcmode="lin" valueType="num">
                                      <p:cBhvr>
                                        <p:cTn id="16" dur="500" fill="hold"/>
                                        <p:tgtEl>
                                          <p:spTgt spid="3074"/>
                                        </p:tgtEl>
                                        <p:attrNameLst>
                                          <p:attrName>ppt_w</p:attrName>
                                        </p:attrNameLst>
                                      </p:cBhvr>
                                      <p:tavLst>
                                        <p:tav tm="0">
                                          <p:val>
                                            <p:fltVal val="0"/>
                                          </p:val>
                                        </p:tav>
                                        <p:tav tm="100000">
                                          <p:val>
                                            <p:strVal val="#ppt_w"/>
                                          </p:val>
                                        </p:tav>
                                      </p:tavLst>
                                    </p:anim>
                                    <p:anim calcmode="lin" valueType="num">
                                      <p:cBhvr>
                                        <p:cTn id="17" dur="500" fill="hold"/>
                                        <p:tgtEl>
                                          <p:spTgt spid="3074"/>
                                        </p:tgtEl>
                                        <p:attrNameLst>
                                          <p:attrName>ppt_h</p:attrName>
                                        </p:attrNameLst>
                                      </p:cBhvr>
                                      <p:tavLst>
                                        <p:tav tm="0">
                                          <p:val>
                                            <p:fltVal val="0"/>
                                          </p:val>
                                        </p:tav>
                                        <p:tav tm="100000">
                                          <p:val>
                                            <p:strVal val="#ppt_h"/>
                                          </p:val>
                                        </p:tav>
                                      </p:tavLst>
                                    </p:anim>
                                    <p:anim calcmode="lin" valueType="num">
                                      <p:cBhvr>
                                        <p:cTn id="18" dur="500" fill="hold"/>
                                        <p:tgtEl>
                                          <p:spTgt spid="3074"/>
                                        </p:tgtEl>
                                        <p:attrNameLst>
                                          <p:attrName>style.rotation</p:attrName>
                                        </p:attrNameLst>
                                      </p:cBhvr>
                                      <p:tavLst>
                                        <p:tav tm="0">
                                          <p:val>
                                            <p:fltVal val="360"/>
                                          </p:val>
                                        </p:tav>
                                        <p:tav tm="100000">
                                          <p:val>
                                            <p:fltVal val="0"/>
                                          </p:val>
                                        </p:tav>
                                      </p:tavLst>
                                    </p:anim>
                                    <p:animEffect transition="in" filter="fade">
                                      <p:cBhvr>
                                        <p:cTn id="1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4296" y="0"/>
            <a:ext cx="7494104" cy="7772400"/>
          </a:xfrm>
          <a:prstGeom prst="rect">
            <a:avLst/>
          </a:prstGeom>
        </p:spPr>
      </p:pic>
      <p:sp>
        <p:nvSpPr>
          <p:cNvPr id="3" name="TextBox 2"/>
          <p:cNvSpPr txBox="1"/>
          <p:nvPr/>
        </p:nvSpPr>
        <p:spPr>
          <a:xfrm>
            <a:off x="0" y="1480930"/>
            <a:ext cx="2564296" cy="4093428"/>
          </a:xfrm>
          <a:prstGeom prst="rect">
            <a:avLst/>
          </a:prstGeom>
          <a:noFill/>
        </p:spPr>
        <p:txBody>
          <a:bodyPr wrap="square" rtlCol="0">
            <a:spAutoFit/>
          </a:bodyPr>
          <a:lstStyle/>
          <a:p>
            <a:pPr algn="ctr"/>
            <a:r>
              <a:rPr lang="en-US" sz="2000" b="1" dirty="0" smtClean="0">
                <a:solidFill>
                  <a:srgbClr val="FFFF00"/>
                </a:solidFill>
              </a:rPr>
              <a:t>Located down </a:t>
            </a:r>
            <a:br>
              <a:rPr lang="en-US" sz="2000" b="1" dirty="0" smtClean="0">
                <a:solidFill>
                  <a:srgbClr val="FFFF00"/>
                </a:solidFill>
              </a:rPr>
            </a:br>
            <a:r>
              <a:rPr lang="en-US" sz="2000" b="1" dirty="0" smtClean="0">
                <a:solidFill>
                  <a:srgbClr val="FFFF00"/>
                </a:solidFill>
              </a:rPr>
              <a:t>Holy Family </a:t>
            </a:r>
            <a:endParaRPr lang="en-US" sz="2000" b="1" dirty="0">
              <a:solidFill>
                <a:srgbClr val="FFFF00"/>
              </a:solidFill>
            </a:endParaRPr>
          </a:p>
          <a:p>
            <a:pPr algn="ctr"/>
            <a:r>
              <a:rPr lang="en-US" sz="2000" b="1" dirty="0" smtClean="0">
                <a:solidFill>
                  <a:srgbClr val="FFFF00"/>
                </a:solidFill>
              </a:rPr>
              <a:t>Hallway, </a:t>
            </a:r>
          </a:p>
          <a:p>
            <a:pPr algn="ctr"/>
            <a:r>
              <a:rPr lang="en-US" sz="2000" b="1" dirty="0" smtClean="0">
                <a:solidFill>
                  <a:srgbClr val="FFFF00"/>
                </a:solidFill>
              </a:rPr>
              <a:t>Our  Vaccine Board</a:t>
            </a:r>
          </a:p>
          <a:p>
            <a:pPr algn="ctr"/>
            <a:r>
              <a:rPr lang="en-US" sz="2000" b="1" dirty="0">
                <a:solidFill>
                  <a:srgbClr val="FFFF00"/>
                </a:solidFill>
              </a:rPr>
              <a:t>f</a:t>
            </a:r>
            <a:r>
              <a:rPr lang="en-US" sz="2000" b="1" dirty="0" smtClean="0">
                <a:solidFill>
                  <a:srgbClr val="FFFF00"/>
                </a:solidFill>
              </a:rPr>
              <a:t>or more education</a:t>
            </a:r>
          </a:p>
          <a:p>
            <a:pPr algn="ctr"/>
            <a:r>
              <a:rPr lang="en-US" sz="2000" b="1" dirty="0" smtClean="0">
                <a:solidFill>
                  <a:srgbClr val="FFFF00"/>
                </a:solidFill>
              </a:rPr>
              <a:t>and you can even pick up </a:t>
            </a:r>
          </a:p>
          <a:p>
            <a:pPr algn="ctr"/>
            <a:r>
              <a:rPr lang="en-US" sz="2000" b="1" dirty="0" smtClean="0">
                <a:solidFill>
                  <a:srgbClr val="FFFF00"/>
                </a:solidFill>
              </a:rPr>
              <a:t>a consent form</a:t>
            </a:r>
          </a:p>
          <a:p>
            <a:pPr algn="ctr"/>
            <a:r>
              <a:rPr lang="en-US" sz="2000" b="1" dirty="0">
                <a:solidFill>
                  <a:srgbClr val="FFFF00"/>
                </a:solidFill>
              </a:rPr>
              <a:t>t</a:t>
            </a:r>
            <a:r>
              <a:rPr lang="en-US" sz="2000" b="1" dirty="0" smtClean="0">
                <a:solidFill>
                  <a:srgbClr val="FFFF00"/>
                </a:solidFill>
              </a:rPr>
              <a:t>o fill out. Please</a:t>
            </a:r>
          </a:p>
          <a:p>
            <a:pPr algn="ctr"/>
            <a:r>
              <a:rPr lang="en-US" sz="2000" b="1" dirty="0">
                <a:solidFill>
                  <a:srgbClr val="FFFF00"/>
                </a:solidFill>
              </a:rPr>
              <a:t>r</a:t>
            </a:r>
            <a:r>
              <a:rPr lang="en-US" sz="2000" b="1" dirty="0" smtClean="0">
                <a:solidFill>
                  <a:srgbClr val="FFFF00"/>
                </a:solidFill>
              </a:rPr>
              <a:t>eturn to a Supervisor </a:t>
            </a:r>
          </a:p>
          <a:p>
            <a:pPr algn="ctr"/>
            <a:r>
              <a:rPr lang="en-US" sz="2000" b="1" dirty="0">
                <a:solidFill>
                  <a:srgbClr val="FFFF00"/>
                </a:solidFill>
              </a:rPr>
              <a:t>o</a:t>
            </a:r>
            <a:r>
              <a:rPr lang="en-US" sz="2000" b="1" dirty="0" smtClean="0">
                <a:solidFill>
                  <a:srgbClr val="FFFF00"/>
                </a:solidFill>
              </a:rPr>
              <a:t>r our  receptionist, </a:t>
            </a:r>
            <a:r>
              <a:rPr lang="en-US" sz="2000" b="1" dirty="0" err="1" smtClean="0">
                <a:solidFill>
                  <a:srgbClr val="FFFF00"/>
                </a:solidFill>
              </a:rPr>
              <a:t>Laqueta</a:t>
            </a:r>
            <a:r>
              <a:rPr lang="en-US" sz="2000" b="1" dirty="0" smtClean="0">
                <a:solidFill>
                  <a:srgbClr val="FFFF00"/>
                </a:solidFill>
              </a:rPr>
              <a:t>. </a:t>
            </a:r>
          </a:p>
          <a:p>
            <a:pPr algn="ctr"/>
            <a:r>
              <a:rPr lang="en-US" sz="2000" b="1" dirty="0" smtClean="0">
                <a:solidFill>
                  <a:srgbClr val="FFFF00"/>
                </a:solidFill>
              </a:rPr>
              <a:t>Thanks. </a:t>
            </a:r>
          </a:p>
        </p:txBody>
      </p:sp>
    </p:spTree>
    <p:custDataLst>
      <p:tags r:id="rId1"/>
    </p:custDataLst>
    <p:extLst>
      <p:ext uri="{BB962C8B-B14F-4D97-AF65-F5344CB8AC3E}">
        <p14:creationId xmlns:p14="http://schemas.microsoft.com/office/powerpoint/2010/main" val="1238435130"/>
      </p:ext>
    </p:extLst>
  </p:cSld>
  <p:clrMapOvr>
    <a:masterClrMapping/>
  </p:clrMapOvr>
  <mc:AlternateContent xmlns:mc="http://schemas.openxmlformats.org/markup-compatibility/2006">
    <mc:Choice xmlns:p14="http://schemas.microsoft.com/office/powerpoint/2010/main" Requires="p14">
      <p:transition spd="slow" p14:dur="1500" advTm="18811">
        <p14:gallery dir="l"/>
      </p:transition>
    </mc:Choice>
    <mc:Fallback>
      <p:transition spd="slow" advTm="1881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Picture Placeholder 19">
            <a:extLst>
              <a:ext uri="{FF2B5EF4-FFF2-40B4-BE49-F238E27FC236}">
                <a16:creationId xmlns:a16="http://schemas.microsoft.com/office/drawing/2014/main" id="{C9CF88DD-F6BC-C0EC-22CA-CD68A3F50908}"/>
              </a:ext>
            </a:extLst>
          </p:cNvPr>
          <p:cNvGraphicFramePr>
            <a:graphicFrameLocks noChangeAspect="1"/>
          </p:cNvGraphicFramePr>
          <p:nvPr>
            <p:extLst>
              <p:ext uri="{D42A27DB-BD31-4B8C-83A1-F6EECF244321}">
                <p14:modId xmlns:p14="http://schemas.microsoft.com/office/powerpoint/2010/main" val="3764627740"/>
              </p:ext>
            </p:extLst>
          </p:nvPr>
        </p:nvGraphicFramePr>
        <p:xfrm>
          <a:off x="143691" y="57244"/>
          <a:ext cx="6146074" cy="7657911"/>
        </p:xfrm>
        <a:graphic>
          <a:graphicData uri="http://schemas.openxmlformats.org/presentationml/2006/ole">
            <mc:AlternateContent xmlns:mc="http://schemas.openxmlformats.org/markup-compatibility/2006">
              <mc:Choice xmlns:v="urn:schemas-microsoft-com:vml" Requires="v">
                <p:oleObj spid="_x0000_s1030" name="Acrobat Document" r:id="rId4" imgW="2914650" imgH="3771900" progId="Acrobat.Document.DC">
                  <p:embed/>
                </p:oleObj>
              </mc:Choice>
              <mc:Fallback>
                <p:oleObj name="Acrobat Document" r:id="rId4" imgW="2914650" imgH="3771900" progId="Acrobat.Document.DC">
                  <p:embed/>
                  <p:pic>
                    <p:nvPicPr>
                      <p:cNvPr id="2" name="Picture Placeholder 19">
                        <a:extLst>
                          <a:ext uri="{FF2B5EF4-FFF2-40B4-BE49-F238E27FC236}">
                            <a16:creationId xmlns:a16="http://schemas.microsoft.com/office/drawing/2014/main" id="{C9CF88DD-F6BC-C0EC-22CA-CD68A3F50908}"/>
                          </a:ext>
                        </a:extLst>
                      </p:cNvPr>
                      <p:cNvPicPr/>
                      <p:nvPr/>
                    </p:nvPicPr>
                    <p:blipFill>
                      <a:blip r:embed="rId5"/>
                      <a:stretch>
                        <a:fillRect/>
                      </a:stretch>
                    </p:blipFill>
                    <p:spPr>
                      <a:xfrm>
                        <a:off x="143691" y="57244"/>
                        <a:ext cx="6146074" cy="7657911"/>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0449911A-4392-AE91-6F80-3DC73665F0EE}"/>
              </a:ext>
            </a:extLst>
          </p:cNvPr>
          <p:cNvSpPr txBox="1"/>
          <p:nvPr/>
        </p:nvSpPr>
        <p:spPr>
          <a:xfrm>
            <a:off x="6524897" y="1755169"/>
            <a:ext cx="3389810" cy="923330"/>
          </a:xfrm>
          <a:prstGeom prst="rect">
            <a:avLst/>
          </a:prstGeom>
          <a:noFill/>
        </p:spPr>
        <p:txBody>
          <a:bodyPr wrap="square">
            <a:spAutoFit/>
          </a:bodyPr>
          <a:lstStyle/>
          <a:p>
            <a:r>
              <a:rPr lang="en-US" b="1" dirty="0">
                <a:solidFill>
                  <a:schemeClr val="accent6"/>
                </a:solidFill>
                <a:hlinkClick r:id="rId6">
                  <a:extLst>
                    <a:ext uri="{A12FA001-AC4F-418D-AE19-62706E023703}">
                      <ahyp:hlinkClr xmlns="" xmlns:ahyp="http://schemas.microsoft.com/office/drawing/2018/hyperlinkcolor" val="tx"/>
                    </a:ext>
                  </a:extLst>
                </a:hlinkClick>
              </a:rPr>
              <a:t>https://www.cdc.gov/coronavirus/2019-ncov/vaccines/stay-up-to-date.html</a:t>
            </a:r>
            <a:endParaRPr lang="en-US" b="1" dirty="0">
              <a:solidFill>
                <a:schemeClr val="accent6"/>
              </a:solidFill>
            </a:endParaRPr>
          </a:p>
        </p:txBody>
      </p:sp>
      <p:sp>
        <p:nvSpPr>
          <p:cNvPr id="5" name="TextBox 4">
            <a:extLst>
              <a:ext uri="{FF2B5EF4-FFF2-40B4-BE49-F238E27FC236}">
                <a16:creationId xmlns:a16="http://schemas.microsoft.com/office/drawing/2014/main" id="{4238CEDB-2C4D-0303-849D-327C228BA8A4}"/>
              </a:ext>
            </a:extLst>
          </p:cNvPr>
          <p:cNvSpPr txBox="1"/>
          <p:nvPr/>
        </p:nvSpPr>
        <p:spPr>
          <a:xfrm>
            <a:off x="6524896" y="76838"/>
            <a:ext cx="3389813" cy="1200329"/>
          </a:xfrm>
          <a:prstGeom prst="rect">
            <a:avLst/>
          </a:prstGeom>
          <a:noFill/>
        </p:spPr>
        <p:txBody>
          <a:bodyPr wrap="square" rtlCol="0">
            <a:spAutoFit/>
          </a:bodyPr>
          <a:lstStyle/>
          <a:p>
            <a:pPr algn="ctr"/>
            <a:r>
              <a:rPr lang="en-US" sz="2400" dirty="0">
                <a:solidFill>
                  <a:srgbClr val="FF0000"/>
                </a:solidFill>
              </a:rPr>
              <a:t>For more information press ctrl and click on the link below:</a:t>
            </a:r>
          </a:p>
        </p:txBody>
      </p:sp>
      <p:sp>
        <p:nvSpPr>
          <p:cNvPr id="6" name="TextBox 5">
            <a:extLst>
              <a:ext uri="{FF2B5EF4-FFF2-40B4-BE49-F238E27FC236}">
                <a16:creationId xmlns:a16="http://schemas.microsoft.com/office/drawing/2014/main" id="{516EFA7D-1B76-107F-BE13-77634E979FE5}"/>
              </a:ext>
            </a:extLst>
          </p:cNvPr>
          <p:cNvSpPr txBox="1"/>
          <p:nvPr/>
        </p:nvSpPr>
        <p:spPr>
          <a:xfrm>
            <a:off x="6524894" y="2954885"/>
            <a:ext cx="3389813" cy="1477328"/>
          </a:xfrm>
          <a:prstGeom prst="rect">
            <a:avLst/>
          </a:prstGeom>
          <a:noFill/>
        </p:spPr>
        <p:txBody>
          <a:bodyPr wrap="square" rtlCol="0">
            <a:spAutoFit/>
          </a:bodyPr>
          <a:lstStyle/>
          <a:p>
            <a:r>
              <a:rPr lang="en-US" dirty="0">
                <a:solidFill>
                  <a:schemeClr val="accent6"/>
                </a:solidFill>
                <a:hlinkClick r:id="rId7"/>
              </a:rPr>
              <a:t>https://d.docs.live.net/f3a6910bcbaff5cd/Desktop/RCG-Fact-Shet-6mos-through-11YOA_11SEPT23-Moderna-COVID-19-Vaccine-(2023-2024)%20.pdf</a:t>
            </a:r>
            <a:endParaRPr lang="en-US" dirty="0">
              <a:solidFill>
                <a:schemeClr val="accent6"/>
              </a:solidFill>
            </a:endParaRPr>
          </a:p>
        </p:txBody>
      </p:sp>
      <p:sp>
        <p:nvSpPr>
          <p:cNvPr id="7" name="TextBox 6">
            <a:extLst>
              <a:ext uri="{FF2B5EF4-FFF2-40B4-BE49-F238E27FC236}">
                <a16:creationId xmlns:a16="http://schemas.microsoft.com/office/drawing/2014/main" id="{19D8AAF0-AEDD-8FE2-D902-6AC12D09B956}"/>
              </a:ext>
            </a:extLst>
          </p:cNvPr>
          <p:cNvSpPr txBox="1"/>
          <p:nvPr/>
        </p:nvSpPr>
        <p:spPr>
          <a:xfrm>
            <a:off x="6413860" y="4678770"/>
            <a:ext cx="3611880" cy="2862322"/>
          </a:xfrm>
          <a:prstGeom prst="rect">
            <a:avLst/>
          </a:prstGeom>
          <a:noFill/>
        </p:spPr>
        <p:txBody>
          <a:bodyPr wrap="square" rtlCol="0">
            <a:spAutoFit/>
          </a:bodyPr>
          <a:lstStyle/>
          <a:p>
            <a:r>
              <a:rPr lang="en-US" dirty="0">
                <a:solidFill>
                  <a:schemeClr val="accent6"/>
                </a:solidFill>
                <a:hlinkClick r:id="rId8">
                  <a:extLst>
                    <a:ext uri="{A12FA001-AC4F-418D-AE19-62706E023703}">
                      <ahyp:hlinkClr xmlns="" xmlns:ahyp="http://schemas.microsoft.com/office/drawing/2018/hyperlinkcolor" val="tx"/>
                    </a:ext>
                  </a:extLst>
                </a:hlinkClick>
              </a:rPr>
              <a:t>FACT SHEET FOR RECIPIENTS AND CAREGIVERS ABOUT PFIZER-BIONTECH COVID-19 VACCINE (2023-2024 FORMULA) WHICH HAS EMERGENCY USE AUTHORIZATION (EUA) TO PREVENT CORONAVIRUS DISEASE 2019 (COVID-19) IN INDIVIDUALS 6 MONTHS THROUGH 11 YEARS OF AGE (fda.gov)</a:t>
            </a:r>
            <a:endParaRPr lang="en-US" dirty="0">
              <a:solidFill>
                <a:schemeClr val="accent6"/>
              </a:solidFill>
            </a:endParaRPr>
          </a:p>
        </p:txBody>
      </p:sp>
    </p:spTree>
    <p:custDataLst>
      <p:tags r:id="rId2"/>
    </p:custDataLst>
    <p:extLst>
      <p:ext uri="{BB962C8B-B14F-4D97-AF65-F5344CB8AC3E}">
        <p14:creationId xmlns:p14="http://schemas.microsoft.com/office/powerpoint/2010/main" val="1061444878"/>
      </p:ext>
    </p:extLst>
  </p:cSld>
  <p:clrMapOvr>
    <a:masterClrMapping/>
  </p:clrMapOvr>
  <mc:AlternateContent xmlns:mc="http://schemas.openxmlformats.org/markup-compatibility/2006">
    <mc:Choice xmlns:p14="http://schemas.microsoft.com/office/powerpoint/2010/main" Requires="p14">
      <p:transition spd="slow" p14:dur="1500" advTm="16507">
        <p14:gallery dir="l"/>
      </p:transition>
    </mc:Choice>
    <mc:Fallback>
      <p:transition spd="slow" advTm="165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0C8FC"/>
        </a:solidFill>
        <a:effectLst/>
      </p:bgPr>
    </p:bg>
    <p:spTree>
      <p:nvGrpSpPr>
        <p:cNvPr id="1" name=""/>
        <p:cNvGrpSpPr/>
        <p:nvPr/>
      </p:nvGrpSpPr>
      <p:grpSpPr>
        <a:xfrm>
          <a:off x="0" y="0"/>
          <a:ext cx="0" cy="0"/>
          <a:chOff x="0" y="0"/>
          <a:chExt cx="0" cy="0"/>
        </a:xfrm>
      </p:grpSpPr>
      <p:graphicFrame>
        <p:nvGraphicFramePr>
          <p:cNvPr id="2" name="Picture Placeholder 19">
            <a:extLst>
              <a:ext uri="{FF2B5EF4-FFF2-40B4-BE49-F238E27FC236}">
                <a16:creationId xmlns:a16="http://schemas.microsoft.com/office/drawing/2014/main" id="{2FF8A93F-CB9D-6086-49EC-9ED234901331}"/>
              </a:ext>
            </a:extLst>
          </p:cNvPr>
          <p:cNvGraphicFramePr>
            <a:graphicFrameLocks noChangeAspect="1"/>
          </p:cNvGraphicFramePr>
          <p:nvPr>
            <p:extLst>
              <p:ext uri="{D42A27DB-BD31-4B8C-83A1-F6EECF244321}">
                <p14:modId xmlns:p14="http://schemas.microsoft.com/office/powerpoint/2010/main" val="1960567652"/>
              </p:ext>
            </p:extLst>
          </p:nvPr>
        </p:nvGraphicFramePr>
        <p:xfrm>
          <a:off x="0" y="1292554"/>
          <a:ext cx="5153298" cy="6479846"/>
        </p:xfrm>
        <a:graphic>
          <a:graphicData uri="http://schemas.openxmlformats.org/presentationml/2006/ole">
            <mc:AlternateContent xmlns:mc="http://schemas.openxmlformats.org/markup-compatibility/2006">
              <mc:Choice xmlns:v="urn:schemas-microsoft-com:vml" Requires="v">
                <p:oleObj spid="_x0000_s2058" name="Acrobat Document" r:id="rId4" imgW="2914650" imgH="3771900" progId="Acrobat.Document.DC">
                  <p:embed/>
                </p:oleObj>
              </mc:Choice>
              <mc:Fallback>
                <p:oleObj name="Acrobat Document" r:id="rId4" imgW="2914650" imgH="3771900" progId="Acrobat.Document.DC">
                  <p:embed/>
                  <p:pic>
                    <p:nvPicPr>
                      <p:cNvPr id="2" name="Picture Placeholder 19">
                        <a:extLst>
                          <a:ext uri="{FF2B5EF4-FFF2-40B4-BE49-F238E27FC236}">
                            <a16:creationId xmlns:a16="http://schemas.microsoft.com/office/drawing/2014/main" id="{2FF8A93F-CB9D-6086-49EC-9ED234901331}"/>
                          </a:ext>
                        </a:extLst>
                      </p:cNvPr>
                      <p:cNvPicPr/>
                      <p:nvPr/>
                    </p:nvPicPr>
                    <p:blipFill>
                      <a:blip r:embed="rId5"/>
                      <a:stretch>
                        <a:fillRect/>
                      </a:stretch>
                    </p:blipFill>
                    <p:spPr>
                      <a:xfrm>
                        <a:off x="0" y="1292554"/>
                        <a:ext cx="5153298" cy="6479846"/>
                      </a:xfrm>
                      <a:prstGeom prst="rect">
                        <a:avLst/>
                      </a:prstGeom>
                    </p:spPr>
                  </p:pic>
                </p:oleObj>
              </mc:Fallback>
            </mc:AlternateContent>
          </a:graphicData>
        </a:graphic>
      </p:graphicFrame>
      <p:graphicFrame>
        <p:nvGraphicFramePr>
          <p:cNvPr id="3" name="Picture Placeholder 20">
            <a:extLst>
              <a:ext uri="{FF2B5EF4-FFF2-40B4-BE49-F238E27FC236}">
                <a16:creationId xmlns:a16="http://schemas.microsoft.com/office/drawing/2014/main" id="{A5F87065-4A34-535D-D338-20AA33D423CF}"/>
              </a:ext>
            </a:extLst>
          </p:cNvPr>
          <p:cNvGraphicFramePr>
            <a:graphicFrameLocks noChangeAspect="1"/>
          </p:cNvGraphicFramePr>
          <p:nvPr>
            <p:extLst>
              <p:ext uri="{D42A27DB-BD31-4B8C-83A1-F6EECF244321}">
                <p14:modId xmlns:p14="http://schemas.microsoft.com/office/powerpoint/2010/main" val="1055339417"/>
              </p:ext>
            </p:extLst>
          </p:nvPr>
        </p:nvGraphicFramePr>
        <p:xfrm>
          <a:off x="5153298" y="1292555"/>
          <a:ext cx="4905102" cy="6479846"/>
        </p:xfrm>
        <a:graphic>
          <a:graphicData uri="http://schemas.openxmlformats.org/presentationml/2006/ole">
            <mc:AlternateContent xmlns:mc="http://schemas.openxmlformats.org/markup-compatibility/2006">
              <mc:Choice xmlns:v="urn:schemas-microsoft-com:vml" Requires="v">
                <p:oleObj spid="_x0000_s2059" name="Acrobat Document" r:id="rId6" imgW="2914650" imgH="3771900" progId="Acrobat.Document.DC">
                  <p:embed/>
                </p:oleObj>
              </mc:Choice>
              <mc:Fallback>
                <p:oleObj name="Acrobat Document" r:id="rId6" imgW="2914650" imgH="3771900" progId="Acrobat.Document.DC">
                  <p:embed/>
                  <p:pic>
                    <p:nvPicPr>
                      <p:cNvPr id="3" name="Picture Placeholder 20">
                        <a:extLst>
                          <a:ext uri="{FF2B5EF4-FFF2-40B4-BE49-F238E27FC236}">
                            <a16:creationId xmlns:a16="http://schemas.microsoft.com/office/drawing/2014/main" id="{A5F87065-4A34-535D-D338-20AA33D423CF}"/>
                          </a:ext>
                        </a:extLst>
                      </p:cNvPr>
                      <p:cNvPicPr/>
                      <p:nvPr/>
                    </p:nvPicPr>
                    <p:blipFill>
                      <a:blip r:embed="rId7"/>
                      <a:stretch>
                        <a:fillRect/>
                      </a:stretch>
                    </p:blipFill>
                    <p:spPr>
                      <a:xfrm>
                        <a:off x="5153298" y="1292555"/>
                        <a:ext cx="4905102" cy="6479846"/>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98626F44-D5E2-C495-8640-A0955D1416EF}"/>
              </a:ext>
            </a:extLst>
          </p:cNvPr>
          <p:cNvSpPr txBox="1"/>
          <p:nvPr/>
        </p:nvSpPr>
        <p:spPr>
          <a:xfrm>
            <a:off x="104503" y="52252"/>
            <a:ext cx="9888583" cy="1077218"/>
          </a:xfrm>
          <a:prstGeom prst="rect">
            <a:avLst/>
          </a:prstGeom>
          <a:noFill/>
        </p:spPr>
        <p:txBody>
          <a:bodyPr wrap="square" rtlCol="0">
            <a:spAutoFit/>
          </a:bodyPr>
          <a:lstStyle/>
          <a:p>
            <a:pPr algn="ctr"/>
            <a:r>
              <a:rPr lang="en-US" sz="3200" b="1" dirty="0">
                <a:solidFill>
                  <a:srgbClr val="33707A"/>
                </a:solidFill>
                <a:latin typeface="Book Antiqua" panose="02040602050305030304" pitchFamily="18" charset="0"/>
              </a:rPr>
              <a:t>Influenza Vaccine</a:t>
            </a:r>
          </a:p>
          <a:p>
            <a:pPr algn="ctr"/>
            <a:r>
              <a:rPr lang="en-US" sz="3200" b="1" dirty="0">
                <a:solidFill>
                  <a:srgbClr val="33707A"/>
                </a:solidFill>
                <a:latin typeface="Book Antiqua" panose="02040602050305030304" pitchFamily="18" charset="0"/>
              </a:rPr>
              <a:t>Only Offered October 1 – March 31</a:t>
            </a:r>
          </a:p>
        </p:txBody>
      </p:sp>
    </p:spTree>
    <p:custDataLst>
      <p:tags r:id="rId2"/>
    </p:custDataLst>
    <p:extLst>
      <p:ext uri="{BB962C8B-B14F-4D97-AF65-F5344CB8AC3E}">
        <p14:creationId xmlns:p14="http://schemas.microsoft.com/office/powerpoint/2010/main" val="552583460"/>
      </p:ext>
    </p:extLst>
  </p:cSld>
  <p:clrMapOvr>
    <a:masterClrMapping/>
  </p:clrMapOvr>
  <mc:AlternateContent xmlns:mc="http://schemas.openxmlformats.org/markup-compatibility/2006">
    <mc:Choice xmlns:p14="http://schemas.microsoft.com/office/powerpoint/2010/main" Requires="p14">
      <p:transition spd="slow" p14:dur="1500" advTm="8883">
        <p14:gallery dir="l"/>
      </p:transition>
    </mc:Choice>
    <mc:Fallback>
      <p:transition spd="slow" advTm="88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1"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B15E0"/>
        </a:solidFill>
        <a:effectLst/>
      </p:bgPr>
    </p:bg>
    <p:spTree>
      <p:nvGrpSpPr>
        <p:cNvPr id="1" name=""/>
        <p:cNvGrpSpPr/>
        <p:nvPr/>
      </p:nvGrpSpPr>
      <p:grpSpPr>
        <a:xfrm>
          <a:off x="0" y="0"/>
          <a:ext cx="0" cy="0"/>
          <a:chOff x="0" y="0"/>
          <a:chExt cx="0" cy="0"/>
        </a:xfrm>
      </p:grpSpPr>
      <p:graphicFrame>
        <p:nvGraphicFramePr>
          <p:cNvPr id="2" name="Picture Placeholder 21">
            <a:extLst>
              <a:ext uri="{FF2B5EF4-FFF2-40B4-BE49-F238E27FC236}">
                <a16:creationId xmlns:a16="http://schemas.microsoft.com/office/drawing/2014/main" id="{4E3E9972-D16E-22C8-AA5E-12A902F11C9B}"/>
              </a:ext>
            </a:extLst>
          </p:cNvPr>
          <p:cNvGraphicFramePr>
            <a:graphicFrameLocks noChangeAspect="1"/>
          </p:cNvGraphicFramePr>
          <p:nvPr>
            <p:extLst>
              <p:ext uri="{D42A27DB-BD31-4B8C-83A1-F6EECF244321}">
                <p14:modId xmlns:p14="http://schemas.microsoft.com/office/powerpoint/2010/main" val="1493091334"/>
              </p:ext>
            </p:extLst>
          </p:nvPr>
        </p:nvGraphicFramePr>
        <p:xfrm>
          <a:off x="3435531" y="0"/>
          <a:ext cx="6622869" cy="7772400"/>
        </p:xfrm>
        <a:graphic>
          <a:graphicData uri="http://schemas.openxmlformats.org/presentationml/2006/ole">
            <mc:AlternateContent xmlns:mc="http://schemas.openxmlformats.org/markup-compatibility/2006">
              <mc:Choice xmlns:v="urn:schemas-microsoft-com:vml" Requires="v">
                <p:oleObj spid="_x0000_s3078" name="Acrobat Document" r:id="rId4" imgW="2914650" imgH="3771900" progId="Acrobat.Document.DC">
                  <p:embed/>
                </p:oleObj>
              </mc:Choice>
              <mc:Fallback>
                <p:oleObj name="Acrobat Document" r:id="rId4" imgW="2914650" imgH="3771900" progId="Acrobat.Document.DC">
                  <p:embed/>
                  <p:pic>
                    <p:nvPicPr>
                      <p:cNvPr id="2" name="Picture Placeholder 21">
                        <a:extLst>
                          <a:ext uri="{FF2B5EF4-FFF2-40B4-BE49-F238E27FC236}">
                            <a16:creationId xmlns:a16="http://schemas.microsoft.com/office/drawing/2014/main" id="{4E3E9972-D16E-22C8-AA5E-12A902F11C9B}"/>
                          </a:ext>
                        </a:extLst>
                      </p:cNvPr>
                      <p:cNvPicPr/>
                      <p:nvPr/>
                    </p:nvPicPr>
                    <p:blipFill>
                      <a:blip r:embed="rId5"/>
                      <a:stretch>
                        <a:fillRect/>
                      </a:stretch>
                    </p:blipFill>
                    <p:spPr>
                      <a:xfrm>
                        <a:off x="3435531" y="0"/>
                        <a:ext cx="6622869" cy="777240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FD2B114D-341F-6385-8879-B3154FE969FC}"/>
              </a:ext>
            </a:extLst>
          </p:cNvPr>
          <p:cNvSpPr txBox="1"/>
          <p:nvPr/>
        </p:nvSpPr>
        <p:spPr>
          <a:xfrm>
            <a:off x="274321" y="555172"/>
            <a:ext cx="3161210" cy="1754326"/>
          </a:xfrm>
          <a:prstGeom prst="rect">
            <a:avLst/>
          </a:prstGeom>
          <a:noFill/>
        </p:spPr>
        <p:txBody>
          <a:bodyPr wrap="square" rtlCol="0">
            <a:spAutoFit/>
          </a:bodyPr>
          <a:lstStyle/>
          <a:p>
            <a:r>
              <a:rPr lang="en-US" sz="5400" dirty="0">
                <a:latin typeface="Book Antiqua" panose="02040602050305030304" pitchFamily="18" charset="0"/>
              </a:rPr>
              <a:t>RSV </a:t>
            </a:r>
          </a:p>
          <a:p>
            <a:r>
              <a:rPr lang="en-US" sz="5400" dirty="0">
                <a:latin typeface="Book Antiqua" panose="02040602050305030304" pitchFamily="18" charset="0"/>
              </a:rPr>
              <a:t>Vaccine</a:t>
            </a:r>
          </a:p>
        </p:txBody>
      </p:sp>
    </p:spTree>
    <p:custDataLst>
      <p:tags r:id="rId2"/>
    </p:custDataLst>
    <p:extLst>
      <p:ext uri="{BB962C8B-B14F-4D97-AF65-F5344CB8AC3E}">
        <p14:creationId xmlns:p14="http://schemas.microsoft.com/office/powerpoint/2010/main" val="2425784509"/>
      </p:ext>
    </p:extLst>
  </p:cSld>
  <p:clrMapOvr>
    <a:masterClrMapping/>
  </p:clrMapOvr>
  <mc:AlternateContent xmlns:mc="http://schemas.openxmlformats.org/markup-compatibility/2006">
    <mc:Choice xmlns:p14="http://schemas.microsoft.com/office/powerpoint/2010/main" Requires="p14">
      <p:transition spd="slow" p14:dur="1500" advTm="7319">
        <p14:gallery dir="l"/>
      </p:transition>
    </mc:Choice>
    <mc:Fallback>
      <p:transition spd="slow" advTm="73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path" presetSubtype="0" accel="50000" decel="50000" fill="hold" nodeType="withEffect">
                                  <p:stCondLst>
                                    <p:cond delay="0"/>
                                  </p:stCondLst>
                                  <p:childTnLst>
                                    <p:animMotion origin="layout" path="M 0 0 L 0.125 -0.084 L 0.25 0 L 0.125 0.084 L 0 0 Z" pathEditMode="relative" ptsTypes="">
                                      <p:cBhvr>
                                        <p:cTn id="6"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chart&#10;&#10;Description automatically generated">
            <a:extLst>
              <a:ext uri="{FF2B5EF4-FFF2-40B4-BE49-F238E27FC236}">
                <a16:creationId xmlns:a16="http://schemas.microsoft.com/office/drawing/2014/main" id="{C2F159CF-5155-3A5A-768C-9056F30AB74B}"/>
              </a:ext>
            </a:extLst>
          </p:cNvPr>
          <p:cNvPicPr>
            <a:picLocks noChangeAspect="1"/>
          </p:cNvPicPr>
          <p:nvPr/>
        </p:nvPicPr>
        <p:blipFill>
          <a:blip r:embed="rId3"/>
          <a:stretch>
            <a:fillRect/>
          </a:stretch>
        </p:blipFill>
        <p:spPr>
          <a:xfrm>
            <a:off x="0" y="0"/>
            <a:ext cx="10058400" cy="7772400"/>
          </a:xfrm>
          <a:prstGeom prst="rect">
            <a:avLst/>
          </a:prstGeom>
        </p:spPr>
      </p:pic>
    </p:spTree>
    <p:custDataLst>
      <p:tags r:id="rId1"/>
    </p:custDataLst>
    <p:extLst>
      <p:ext uri="{BB962C8B-B14F-4D97-AF65-F5344CB8AC3E}">
        <p14:creationId xmlns:p14="http://schemas.microsoft.com/office/powerpoint/2010/main" val="3862639089"/>
      </p:ext>
    </p:extLst>
  </p:cSld>
  <p:clrMapOvr>
    <a:masterClrMapping/>
  </p:clrMapOvr>
  <mc:AlternateContent xmlns:mc="http://schemas.openxmlformats.org/markup-compatibility/2006">
    <mc:Choice xmlns:p14="http://schemas.microsoft.com/office/powerpoint/2010/main" Requires="p14">
      <p:transition spd="slow" p14:dur="1500" advTm="30638">
        <p14:gallery dir="l"/>
      </p:transition>
    </mc:Choice>
    <mc:Fallback>
      <p:transition spd="slow" advTm="306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accel="50000" decel="50000" fill="hold" nodeType="with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6" dur="2000" fill="hold"/>
                                        <p:tgtEl>
                                          <p:spTgt spid="3"/>
                                        </p:tgtEl>
                                        <p:attrNameLst>
                                          <p:attrName>ppt_x</p:attrName>
                                          <p:attrName>ppt_y</p:attrName>
                                        </p:attrNameLst>
                                      </p:cBhvr>
                                    </p:animMotion>
                                  </p:childTnLst>
                                </p:cTn>
                              </p:par>
                              <p:par>
                                <p:cTn id="7" presetID="23" presetClass="path" presetSubtype="0" accel="50000" decel="50000" fill="hold" nodeType="withEffect">
                                  <p:stCondLst>
                                    <p:cond delay="0"/>
                                  </p:stCondLst>
                                  <p:childTnLst>
                                    <p:animMotion origin="layout" path="M 0 0 C 0.072 0.058 0.1 0.152 0.077 0.238 C -0.015 0.233 -0.093 0.173 -0.125 0.091 C -0.047 0.04 0.051 0.043 0.125 0.091 C 0.092 0.178 0.011 0.233 -0.077 0.238 C -0.101 0.148 -0.068 0.056 0 0 Z" pathEditMode="relative" ptsTypes="">
                                      <p:cBhvr>
                                        <p:cTn id="8"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495A2"/>
        </a:solidFill>
        <a:effectLst/>
      </p:bgPr>
    </p:bg>
    <p:spTree>
      <p:nvGrpSpPr>
        <p:cNvPr id="1" name=""/>
        <p:cNvGrpSpPr/>
        <p:nvPr/>
      </p:nvGrpSpPr>
      <p:grpSpPr>
        <a:xfrm>
          <a:off x="0" y="0"/>
          <a:ext cx="0" cy="0"/>
          <a:chOff x="0" y="0"/>
          <a:chExt cx="0" cy="0"/>
        </a:xfrm>
      </p:grpSpPr>
      <p:graphicFrame>
        <p:nvGraphicFramePr>
          <p:cNvPr id="2" name="Picture Placeholder 18">
            <a:extLst>
              <a:ext uri="{FF2B5EF4-FFF2-40B4-BE49-F238E27FC236}">
                <a16:creationId xmlns:a16="http://schemas.microsoft.com/office/drawing/2014/main" id="{B1446782-D0DE-7011-352C-126995B64BFE}"/>
              </a:ext>
            </a:extLst>
          </p:cNvPr>
          <p:cNvGraphicFramePr>
            <a:graphicFrameLocks noChangeAspect="1"/>
          </p:cNvGraphicFramePr>
          <p:nvPr>
            <p:extLst>
              <p:ext uri="{D42A27DB-BD31-4B8C-83A1-F6EECF244321}">
                <p14:modId xmlns:p14="http://schemas.microsoft.com/office/powerpoint/2010/main" val="1590592094"/>
              </p:ext>
            </p:extLst>
          </p:nvPr>
        </p:nvGraphicFramePr>
        <p:xfrm>
          <a:off x="91440" y="992776"/>
          <a:ext cx="4949930" cy="6727373"/>
        </p:xfrm>
        <a:graphic>
          <a:graphicData uri="http://schemas.openxmlformats.org/presentationml/2006/ole">
            <mc:AlternateContent xmlns:mc="http://schemas.openxmlformats.org/markup-compatibility/2006">
              <mc:Choice xmlns:v="urn:schemas-microsoft-com:vml" Requires="v">
                <p:oleObj spid="_x0000_s4106" name="Acrobat Document" r:id="rId4" imgW="2914650" imgH="3771900" progId="Acrobat.Document.DC">
                  <p:embed/>
                </p:oleObj>
              </mc:Choice>
              <mc:Fallback>
                <p:oleObj name="Acrobat Document" r:id="rId4" imgW="2914650" imgH="3771900" progId="Acrobat.Document.DC">
                  <p:embed/>
                  <p:pic>
                    <p:nvPicPr>
                      <p:cNvPr id="2" name="Picture Placeholder 18">
                        <a:extLst>
                          <a:ext uri="{FF2B5EF4-FFF2-40B4-BE49-F238E27FC236}">
                            <a16:creationId xmlns:a16="http://schemas.microsoft.com/office/drawing/2014/main" id="{B1446782-D0DE-7011-352C-126995B64BFE}"/>
                          </a:ext>
                        </a:extLst>
                      </p:cNvPr>
                      <p:cNvPicPr/>
                      <p:nvPr/>
                    </p:nvPicPr>
                    <p:blipFill>
                      <a:blip r:embed="rId5"/>
                      <a:stretch>
                        <a:fillRect/>
                      </a:stretch>
                    </p:blipFill>
                    <p:spPr>
                      <a:xfrm>
                        <a:off x="91440" y="992776"/>
                        <a:ext cx="4949930" cy="6727373"/>
                      </a:xfrm>
                      <a:prstGeom prst="rect">
                        <a:avLst/>
                      </a:prstGeom>
                    </p:spPr>
                  </p:pic>
                </p:oleObj>
              </mc:Fallback>
            </mc:AlternateContent>
          </a:graphicData>
        </a:graphic>
      </p:graphicFrame>
      <p:graphicFrame>
        <p:nvGraphicFramePr>
          <p:cNvPr id="3" name="Picture Placeholder 22">
            <a:extLst>
              <a:ext uri="{FF2B5EF4-FFF2-40B4-BE49-F238E27FC236}">
                <a16:creationId xmlns:a16="http://schemas.microsoft.com/office/drawing/2014/main" id="{E7E48D77-5E4B-1F82-8C79-FB8038E32F91}"/>
              </a:ext>
            </a:extLst>
          </p:cNvPr>
          <p:cNvGraphicFramePr>
            <a:graphicFrameLocks noChangeAspect="1"/>
          </p:cNvGraphicFramePr>
          <p:nvPr>
            <p:extLst>
              <p:ext uri="{D42A27DB-BD31-4B8C-83A1-F6EECF244321}">
                <p14:modId xmlns:p14="http://schemas.microsoft.com/office/powerpoint/2010/main" val="3419344584"/>
              </p:ext>
            </p:extLst>
          </p:nvPr>
        </p:nvGraphicFramePr>
        <p:xfrm>
          <a:off x="5041370" y="992776"/>
          <a:ext cx="4925590" cy="6779624"/>
        </p:xfrm>
        <a:graphic>
          <a:graphicData uri="http://schemas.openxmlformats.org/presentationml/2006/ole">
            <mc:AlternateContent xmlns:mc="http://schemas.openxmlformats.org/markup-compatibility/2006">
              <mc:Choice xmlns:v="urn:schemas-microsoft-com:vml" Requires="v">
                <p:oleObj spid="_x0000_s4107" name="Acrobat Document" r:id="rId6" imgW="2914650" imgH="3771900" progId="Acrobat.Document.DC">
                  <p:embed/>
                </p:oleObj>
              </mc:Choice>
              <mc:Fallback>
                <p:oleObj name="Acrobat Document" r:id="rId6" imgW="2914650" imgH="3771900" progId="Acrobat.Document.DC">
                  <p:embed/>
                  <p:pic>
                    <p:nvPicPr>
                      <p:cNvPr id="3" name="Picture Placeholder 22">
                        <a:extLst>
                          <a:ext uri="{FF2B5EF4-FFF2-40B4-BE49-F238E27FC236}">
                            <a16:creationId xmlns:a16="http://schemas.microsoft.com/office/drawing/2014/main" id="{E7E48D77-5E4B-1F82-8C79-FB8038E32F91}"/>
                          </a:ext>
                        </a:extLst>
                      </p:cNvPr>
                      <p:cNvPicPr/>
                      <p:nvPr/>
                    </p:nvPicPr>
                    <p:blipFill>
                      <a:blip r:embed="rId7"/>
                      <a:stretch>
                        <a:fillRect/>
                      </a:stretch>
                    </p:blipFill>
                    <p:spPr>
                      <a:xfrm>
                        <a:off x="5041370" y="992776"/>
                        <a:ext cx="4925590" cy="6779624"/>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C48F29AD-692C-F610-8C24-641468AC92DB}"/>
              </a:ext>
            </a:extLst>
          </p:cNvPr>
          <p:cNvSpPr txBox="1"/>
          <p:nvPr/>
        </p:nvSpPr>
        <p:spPr>
          <a:xfrm>
            <a:off x="2722715" y="111034"/>
            <a:ext cx="4925590" cy="646331"/>
          </a:xfrm>
          <a:prstGeom prst="rect">
            <a:avLst/>
          </a:prstGeom>
          <a:noFill/>
        </p:spPr>
        <p:txBody>
          <a:bodyPr wrap="square" rtlCol="0">
            <a:spAutoFit/>
          </a:bodyPr>
          <a:lstStyle/>
          <a:p>
            <a:r>
              <a:rPr lang="en-US" sz="3600" dirty="0">
                <a:solidFill>
                  <a:srgbClr val="FF99FF"/>
                </a:solidFill>
                <a:latin typeface="Comic Sans MS" panose="030F0702030302020204" pitchFamily="66" charset="0"/>
              </a:rPr>
              <a:t>Pneumonia Vaccine</a:t>
            </a:r>
          </a:p>
        </p:txBody>
      </p:sp>
    </p:spTree>
    <p:custDataLst>
      <p:tags r:id="rId2"/>
    </p:custDataLst>
    <p:extLst>
      <p:ext uri="{BB962C8B-B14F-4D97-AF65-F5344CB8AC3E}">
        <p14:creationId xmlns:p14="http://schemas.microsoft.com/office/powerpoint/2010/main" val="1307734584"/>
      </p:ext>
    </p:extLst>
  </p:cSld>
  <p:clrMapOvr>
    <a:masterClrMapping/>
  </p:clrMapOvr>
  <mc:AlternateContent xmlns:mc="http://schemas.openxmlformats.org/markup-compatibility/2006">
    <mc:Choice xmlns:p14="http://schemas.microsoft.com/office/powerpoint/2010/main" Requires="p14">
      <p:transition spd="slow" p14:dur="1500" advTm="8177">
        <p14:gallery dir="l"/>
      </p:transition>
    </mc:Choice>
    <mc:Fallback>
      <p:transition spd="slow" advTm="81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7FF2F9-68FA-82D7-F6AF-43218A0BFE27}"/>
              </a:ext>
            </a:extLst>
          </p:cNvPr>
          <p:cNvSpPr txBox="1"/>
          <p:nvPr/>
        </p:nvSpPr>
        <p:spPr>
          <a:xfrm>
            <a:off x="320206" y="-78918"/>
            <a:ext cx="9914708" cy="1015663"/>
          </a:xfrm>
          <a:prstGeom prst="rect">
            <a:avLst/>
          </a:prstGeom>
          <a:noFill/>
        </p:spPr>
        <p:txBody>
          <a:bodyPr wrap="square" rtlCol="0">
            <a:spAutoFit/>
          </a:bodyPr>
          <a:lstStyle/>
          <a:p>
            <a:pPr algn="ctr"/>
            <a:r>
              <a:rPr lang="en-US" sz="6000" dirty="0">
                <a:latin typeface="Eras Demi ITC" panose="020B0805030504020804" pitchFamily="34" charset="0"/>
              </a:rPr>
              <a:t>Hand Hygiene </a:t>
            </a:r>
          </a:p>
        </p:txBody>
      </p:sp>
      <p:pic>
        <p:nvPicPr>
          <p:cNvPr id="4" name="Picture 3">
            <a:extLst>
              <a:ext uri="{FF2B5EF4-FFF2-40B4-BE49-F238E27FC236}">
                <a16:creationId xmlns:a16="http://schemas.microsoft.com/office/drawing/2014/main" id="{0A03D89D-92CC-B325-1E6B-8A6E829594EE}"/>
              </a:ext>
            </a:extLst>
          </p:cNvPr>
          <p:cNvPicPr>
            <a:picLocks noChangeAspect="1"/>
          </p:cNvPicPr>
          <p:nvPr/>
        </p:nvPicPr>
        <p:blipFill rotWithShape="1">
          <a:blip r:embed="rId2"/>
          <a:srcRect l="24400" r="22343"/>
          <a:stretch/>
        </p:blipFill>
        <p:spPr>
          <a:xfrm>
            <a:off x="7339577" y="2694750"/>
            <a:ext cx="1972491" cy="2074078"/>
          </a:xfrm>
          <a:prstGeom prst="rect">
            <a:avLst/>
          </a:prstGeom>
        </p:spPr>
      </p:pic>
      <p:pic>
        <p:nvPicPr>
          <p:cNvPr id="11268" name="Picture 4" descr="I have Hand Sanitizer Lapel Pin | PinMart">
            <a:extLst>
              <a:ext uri="{FF2B5EF4-FFF2-40B4-BE49-F238E27FC236}">
                <a16:creationId xmlns:a16="http://schemas.microsoft.com/office/drawing/2014/main" id="{DE208088-1B14-D365-2FAA-C084631AF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4261" y="5393081"/>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B7FA4C4-5503-9099-B5BE-1D406EDA43A6}"/>
              </a:ext>
            </a:extLst>
          </p:cNvPr>
          <p:cNvSpPr txBox="1"/>
          <p:nvPr/>
        </p:nvSpPr>
        <p:spPr>
          <a:xfrm>
            <a:off x="176514" y="936745"/>
            <a:ext cx="10058400" cy="1261884"/>
          </a:xfrm>
          <a:prstGeom prst="rect">
            <a:avLst/>
          </a:prstGeom>
          <a:noFill/>
        </p:spPr>
        <p:txBody>
          <a:bodyPr wrap="square" rtlCol="0">
            <a:spAutoFit/>
          </a:bodyPr>
          <a:lstStyle/>
          <a:p>
            <a:r>
              <a:rPr lang="en-US" sz="2800" dirty="0">
                <a:solidFill>
                  <a:srgbClr val="E0A9E9"/>
                </a:solidFill>
                <a:latin typeface="Eras Demi ITC" panose="020B0805030504020804" pitchFamily="34" charset="0"/>
              </a:rPr>
              <a:t>The number one way to prevent the spread of infection!</a:t>
            </a:r>
          </a:p>
          <a:p>
            <a:pPr marL="342900" indent="-342900">
              <a:buFont typeface="Arial" panose="020B0604020202020204" pitchFamily="34" charset="0"/>
              <a:buChar char="•"/>
            </a:pPr>
            <a:r>
              <a:rPr lang="en-US" sz="2400" dirty="0">
                <a:latin typeface="Eras Demi ITC" panose="020B0805030504020804" pitchFamily="34" charset="0"/>
              </a:rPr>
              <a:t>Can reduce respiratory illness like colds by 21% and can reduce </a:t>
            </a:r>
          </a:p>
          <a:p>
            <a:r>
              <a:rPr lang="en-US" sz="2400" dirty="0">
                <a:latin typeface="Eras Demi ITC" panose="020B0805030504020804" pitchFamily="34" charset="0"/>
              </a:rPr>
              <a:t>Diarrheal illness in people with weakened immune systems by 58%.</a:t>
            </a:r>
          </a:p>
        </p:txBody>
      </p:sp>
      <p:grpSp>
        <p:nvGrpSpPr>
          <p:cNvPr id="9" name="Group 8">
            <a:extLst>
              <a:ext uri="{FF2B5EF4-FFF2-40B4-BE49-F238E27FC236}">
                <a16:creationId xmlns:a16="http://schemas.microsoft.com/office/drawing/2014/main" id="{4ED048A0-70CF-C3D3-ED1F-A8C0E0934549}"/>
              </a:ext>
            </a:extLst>
          </p:cNvPr>
          <p:cNvGrpSpPr/>
          <p:nvPr/>
        </p:nvGrpSpPr>
        <p:grpSpPr>
          <a:xfrm>
            <a:off x="544974" y="2626716"/>
            <a:ext cx="6131672" cy="4792153"/>
            <a:chOff x="51149" y="26411"/>
            <a:chExt cx="2682240" cy="2128242"/>
          </a:xfrm>
          <a:solidFill>
            <a:srgbClr val="EAC6F0"/>
          </a:solidFill>
        </p:grpSpPr>
        <p:sp>
          <p:nvSpPr>
            <p:cNvPr id="10" name="Rectangle: Rounded Corners 9">
              <a:extLst>
                <a:ext uri="{FF2B5EF4-FFF2-40B4-BE49-F238E27FC236}">
                  <a16:creationId xmlns:a16="http://schemas.microsoft.com/office/drawing/2014/main" id="{049132D6-AA0A-16AD-965C-C6DE5B6025FF}"/>
                </a:ext>
              </a:extLst>
            </p:cNvPr>
            <p:cNvSpPr/>
            <p:nvPr/>
          </p:nvSpPr>
          <p:spPr>
            <a:xfrm>
              <a:off x="51149" y="26411"/>
              <a:ext cx="2682240" cy="2128242"/>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1" name="Rectangle: Rounded Corners 4">
              <a:extLst>
                <a:ext uri="{FF2B5EF4-FFF2-40B4-BE49-F238E27FC236}">
                  <a16:creationId xmlns:a16="http://schemas.microsoft.com/office/drawing/2014/main" id="{80161F49-A3A3-B02A-BECE-EEFC5577CA02}"/>
                </a:ext>
              </a:extLst>
            </p:cNvPr>
            <p:cNvSpPr txBox="1"/>
            <p:nvPr/>
          </p:nvSpPr>
          <p:spPr>
            <a:xfrm>
              <a:off x="176260" y="140780"/>
              <a:ext cx="2374999" cy="1899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0030" tIns="120015" rIns="240030" bIns="120015" numCol="1" spcCol="1270" anchor="ctr" anchorCtr="0">
              <a:noAutofit/>
            </a:bodyPr>
            <a:lstStyle/>
            <a:p>
              <a:pPr marL="0" lvl="0" indent="0" algn="ctr" defTabSz="2800350">
                <a:lnSpc>
                  <a:spcPct val="90000"/>
                </a:lnSpc>
                <a:spcBef>
                  <a:spcPct val="0"/>
                </a:spcBef>
                <a:spcAft>
                  <a:spcPct val="35000"/>
                </a:spcAft>
                <a:buNone/>
              </a:pPr>
              <a:r>
                <a:rPr lang="en-US" sz="2400" b="1" kern="1200" dirty="0">
                  <a:solidFill>
                    <a:srgbClr val="222F51"/>
                  </a:solidFill>
                  <a:latin typeface="Univers Condensed" panose="020B0506020202050204" pitchFamily="34" charset="0"/>
                </a:rPr>
                <a:t>Use Soap &amp; Water when:</a:t>
              </a:r>
            </a:p>
            <a:p>
              <a:pPr marL="342900" lvl="0" indent="-342900" defTabSz="2800350">
                <a:lnSpc>
                  <a:spcPct val="90000"/>
                </a:lnSpc>
                <a:spcBef>
                  <a:spcPct val="0"/>
                </a:spcBef>
                <a:spcAft>
                  <a:spcPct val="35000"/>
                </a:spcAft>
                <a:buFont typeface="Arial" panose="020B0604020202020204" pitchFamily="34" charset="0"/>
                <a:buChar char="•"/>
              </a:pPr>
              <a:r>
                <a:rPr lang="en-US" sz="2400" b="1" dirty="0">
                  <a:solidFill>
                    <a:srgbClr val="222F51"/>
                  </a:solidFill>
                  <a:latin typeface="Univers Condensed" panose="020B0506020202050204" pitchFamily="34" charset="0"/>
                </a:rPr>
                <a:t>Visibly dirty hands</a:t>
              </a:r>
            </a:p>
            <a:p>
              <a:pPr marL="342900" lvl="0" indent="-342900" defTabSz="2800350">
                <a:lnSpc>
                  <a:spcPct val="90000"/>
                </a:lnSpc>
                <a:spcBef>
                  <a:spcPct val="0"/>
                </a:spcBef>
                <a:spcAft>
                  <a:spcPct val="35000"/>
                </a:spcAft>
                <a:buFont typeface="Arial" panose="020B0604020202020204" pitchFamily="34" charset="0"/>
                <a:buChar char="•"/>
              </a:pPr>
              <a:r>
                <a:rPr lang="en-US" sz="2400" b="1" kern="1200" dirty="0">
                  <a:solidFill>
                    <a:srgbClr val="222F51"/>
                  </a:solidFill>
                  <a:latin typeface="Univers Condensed" panose="020B0506020202050204" pitchFamily="34" charset="0"/>
                </a:rPr>
                <a:t>After using the restroom</a:t>
              </a:r>
            </a:p>
            <a:p>
              <a:pPr marL="342900" lvl="0" indent="-342900" defTabSz="2800350">
                <a:lnSpc>
                  <a:spcPct val="90000"/>
                </a:lnSpc>
                <a:spcBef>
                  <a:spcPct val="0"/>
                </a:spcBef>
                <a:spcAft>
                  <a:spcPct val="35000"/>
                </a:spcAft>
                <a:buFont typeface="Arial" panose="020B0604020202020204" pitchFamily="34" charset="0"/>
                <a:buChar char="•"/>
              </a:pPr>
              <a:r>
                <a:rPr lang="en-US" sz="2400" b="1" dirty="0">
                  <a:solidFill>
                    <a:srgbClr val="222F51"/>
                  </a:solidFill>
                  <a:latin typeface="Univers Condensed" panose="020B0506020202050204" pitchFamily="34" charset="0"/>
                </a:rPr>
                <a:t>After caring for a person with known or suspected diarrhea or norovirus.</a:t>
              </a:r>
            </a:p>
            <a:p>
              <a:pPr marL="342900" lvl="0" indent="-342900" defTabSz="2800350">
                <a:lnSpc>
                  <a:spcPct val="90000"/>
                </a:lnSpc>
                <a:spcBef>
                  <a:spcPct val="0"/>
                </a:spcBef>
                <a:spcAft>
                  <a:spcPct val="35000"/>
                </a:spcAft>
                <a:buFont typeface="Arial" panose="020B0604020202020204" pitchFamily="34" charset="0"/>
                <a:buChar char="•"/>
              </a:pPr>
              <a:r>
                <a:rPr lang="en-US" sz="2400" b="1" kern="1200" dirty="0">
                  <a:solidFill>
                    <a:srgbClr val="222F51"/>
                  </a:solidFill>
                  <a:latin typeface="Univers Condensed" panose="020B0506020202050204" pitchFamily="34" charset="0"/>
                </a:rPr>
                <a:t>Be sure to use soap and lather for 20 seconds.</a:t>
              </a:r>
            </a:p>
            <a:p>
              <a:pPr lvl="0" defTabSz="2800350">
                <a:lnSpc>
                  <a:spcPct val="90000"/>
                </a:lnSpc>
                <a:spcBef>
                  <a:spcPct val="0"/>
                </a:spcBef>
                <a:spcAft>
                  <a:spcPct val="35000"/>
                </a:spcAft>
              </a:pPr>
              <a:r>
                <a:rPr lang="en-US" sz="2400" b="1" dirty="0">
                  <a:solidFill>
                    <a:srgbClr val="222F51"/>
                  </a:solidFill>
                  <a:latin typeface="Univers Condensed" panose="020B0506020202050204" pitchFamily="34" charset="0"/>
                </a:rPr>
                <a:t>Hand </a:t>
              </a:r>
              <a:r>
                <a:rPr lang="en-US" sz="2400" b="1" dirty="0" err="1">
                  <a:solidFill>
                    <a:srgbClr val="222F51"/>
                  </a:solidFill>
                  <a:latin typeface="Univers Condensed" panose="020B0506020202050204" pitchFamily="34" charset="0"/>
                </a:rPr>
                <a:t>Sanitizier</a:t>
              </a:r>
              <a:r>
                <a:rPr lang="en-US" sz="2400" b="1" dirty="0">
                  <a:solidFill>
                    <a:srgbClr val="222F51"/>
                  </a:solidFill>
                  <a:latin typeface="Univers Condensed" panose="020B0506020202050204" pitchFamily="34" charset="0"/>
                </a:rPr>
                <a:t>:</a:t>
              </a:r>
            </a:p>
            <a:p>
              <a:pPr marL="342900" lvl="0" indent="-342900" defTabSz="2800350">
                <a:lnSpc>
                  <a:spcPct val="90000"/>
                </a:lnSpc>
                <a:spcBef>
                  <a:spcPct val="0"/>
                </a:spcBef>
                <a:spcAft>
                  <a:spcPct val="35000"/>
                </a:spcAft>
                <a:buFont typeface="Arial" panose="020B0604020202020204" pitchFamily="34" charset="0"/>
                <a:buChar char="•"/>
              </a:pPr>
              <a:r>
                <a:rPr lang="en-US" sz="2400" b="1" kern="1200" dirty="0">
                  <a:solidFill>
                    <a:srgbClr val="222F51"/>
                  </a:solidFill>
                  <a:latin typeface="Univers Condensed" panose="020B0506020202050204" pitchFamily="34" charset="0"/>
                </a:rPr>
                <a:t>Dispense enou</a:t>
              </a:r>
              <a:r>
                <a:rPr lang="en-US" sz="2400" b="1" dirty="0">
                  <a:solidFill>
                    <a:srgbClr val="222F51"/>
                  </a:solidFill>
                  <a:latin typeface="Univers Condensed" panose="020B0506020202050204" pitchFamily="34" charset="0"/>
                </a:rPr>
                <a:t>gh to cover every surface. Rub until dry.</a:t>
              </a:r>
              <a:endParaRPr lang="en-US" sz="2400" b="1" kern="1200" dirty="0">
                <a:solidFill>
                  <a:srgbClr val="222F51"/>
                </a:solidFill>
                <a:latin typeface="Univers Condensed" panose="020B0506020202050204" pitchFamily="34" charset="0"/>
              </a:endParaRPr>
            </a:p>
          </p:txBody>
        </p:sp>
      </p:grpSp>
    </p:spTree>
    <p:extLst>
      <p:ext uri="{BB962C8B-B14F-4D97-AF65-F5344CB8AC3E}">
        <p14:creationId xmlns:p14="http://schemas.microsoft.com/office/powerpoint/2010/main" val="170368006"/>
      </p:ext>
    </p:extLst>
  </p:cSld>
  <p:clrMapOvr>
    <a:masterClrMapping/>
  </p:clrMapOvr>
  <mc:AlternateContent xmlns:mc="http://schemas.openxmlformats.org/markup-compatibility/2006">
    <mc:Choice xmlns:p14="http://schemas.microsoft.com/office/powerpoint/2010/main" Requires="p14">
      <p:transition spd="slow" p14:dur="1500" advTm="17162">
        <p14:gallery dir="l"/>
      </p:transition>
    </mc:Choice>
    <mc:Fallback>
      <p:transition spd="slow" advTm="171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35" presetClass="emph" presetSubtype="0" fill="hold" grpId="0" nodeType="withEffect">
                                  <p:stCondLst>
                                    <p:cond delay="0"/>
                                  </p:stCondLst>
                                  <p:iterate type="wd">
                                    <p:tmPct val="12000"/>
                                  </p:iterate>
                                  <p:childTnLst>
                                    <p:anim calcmode="discrete" valueType="str">
                                      <p:cBhvr>
                                        <p:cTn id="8"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Picture Placeholder 20">
            <a:extLst>
              <a:ext uri="{FF2B5EF4-FFF2-40B4-BE49-F238E27FC236}">
                <a16:creationId xmlns:a16="http://schemas.microsoft.com/office/drawing/2014/main" id="{DE40E0E7-6D15-8A02-850E-4260CA22FB16}"/>
              </a:ext>
            </a:extLst>
          </p:cNvPr>
          <p:cNvGraphicFramePr>
            <a:graphicFrameLocks noChangeAspect="1"/>
          </p:cNvGraphicFramePr>
          <p:nvPr>
            <p:extLst>
              <p:ext uri="{D42A27DB-BD31-4B8C-83A1-F6EECF244321}">
                <p14:modId xmlns:p14="http://schemas.microsoft.com/office/powerpoint/2010/main" val="3742199783"/>
              </p:ext>
            </p:extLst>
          </p:nvPr>
        </p:nvGraphicFramePr>
        <p:xfrm>
          <a:off x="4957355" y="1018902"/>
          <a:ext cx="5101045" cy="6753498"/>
        </p:xfrm>
        <a:graphic>
          <a:graphicData uri="http://schemas.openxmlformats.org/presentationml/2006/ole">
            <mc:AlternateContent xmlns:mc="http://schemas.openxmlformats.org/markup-compatibility/2006">
              <mc:Choice xmlns:v="urn:schemas-microsoft-com:vml" Requires="v">
                <p:oleObj spid="_x0000_s5130" name="Acrobat Document" r:id="rId4" imgW="2914650" imgH="3771900" progId="Acrobat.Document.DC">
                  <p:embed/>
                </p:oleObj>
              </mc:Choice>
              <mc:Fallback>
                <p:oleObj name="Acrobat Document" r:id="rId4" imgW="2914650" imgH="3771900" progId="Acrobat.Document.DC">
                  <p:embed/>
                  <p:pic>
                    <p:nvPicPr>
                      <p:cNvPr id="3" name="Picture Placeholder 20">
                        <a:extLst>
                          <a:ext uri="{FF2B5EF4-FFF2-40B4-BE49-F238E27FC236}">
                            <a16:creationId xmlns:a16="http://schemas.microsoft.com/office/drawing/2014/main" id="{DE40E0E7-6D15-8A02-850E-4260CA22FB16}"/>
                          </a:ext>
                        </a:extLst>
                      </p:cNvPr>
                      <p:cNvPicPr/>
                      <p:nvPr/>
                    </p:nvPicPr>
                    <p:blipFill>
                      <a:blip r:embed="rId5"/>
                      <a:stretch>
                        <a:fillRect/>
                      </a:stretch>
                    </p:blipFill>
                    <p:spPr>
                      <a:xfrm>
                        <a:off x="4957355" y="1018902"/>
                        <a:ext cx="5101045" cy="6753498"/>
                      </a:xfrm>
                      <a:prstGeom prst="rect">
                        <a:avLst/>
                      </a:prstGeom>
                    </p:spPr>
                  </p:pic>
                </p:oleObj>
              </mc:Fallback>
            </mc:AlternateContent>
          </a:graphicData>
        </a:graphic>
      </p:graphicFrame>
      <p:graphicFrame>
        <p:nvGraphicFramePr>
          <p:cNvPr id="4" name="Picture Placeholder 21">
            <a:extLst>
              <a:ext uri="{FF2B5EF4-FFF2-40B4-BE49-F238E27FC236}">
                <a16:creationId xmlns:a16="http://schemas.microsoft.com/office/drawing/2014/main" id="{9F93A4EC-E457-B85D-6CAD-424A630ACFE7}"/>
              </a:ext>
            </a:extLst>
          </p:cNvPr>
          <p:cNvGraphicFramePr>
            <a:graphicFrameLocks noChangeAspect="1"/>
          </p:cNvGraphicFramePr>
          <p:nvPr>
            <p:extLst>
              <p:ext uri="{D42A27DB-BD31-4B8C-83A1-F6EECF244321}">
                <p14:modId xmlns:p14="http://schemas.microsoft.com/office/powerpoint/2010/main" val="2999957916"/>
              </p:ext>
            </p:extLst>
          </p:nvPr>
        </p:nvGraphicFramePr>
        <p:xfrm>
          <a:off x="0" y="1018902"/>
          <a:ext cx="4942522" cy="6753497"/>
        </p:xfrm>
        <a:graphic>
          <a:graphicData uri="http://schemas.openxmlformats.org/presentationml/2006/ole">
            <mc:AlternateContent xmlns:mc="http://schemas.openxmlformats.org/markup-compatibility/2006">
              <mc:Choice xmlns:v="urn:schemas-microsoft-com:vml" Requires="v">
                <p:oleObj spid="_x0000_s5131" name="Acrobat Document" r:id="rId6" imgW="2914650" imgH="3771900" progId="Acrobat.Document.DC">
                  <p:embed/>
                </p:oleObj>
              </mc:Choice>
              <mc:Fallback>
                <p:oleObj name="Acrobat Document" r:id="rId6" imgW="2914650" imgH="3771900" progId="Acrobat.Document.DC">
                  <p:embed/>
                  <p:pic>
                    <p:nvPicPr>
                      <p:cNvPr id="4" name="Picture Placeholder 21">
                        <a:extLst>
                          <a:ext uri="{FF2B5EF4-FFF2-40B4-BE49-F238E27FC236}">
                            <a16:creationId xmlns:a16="http://schemas.microsoft.com/office/drawing/2014/main" id="{9F93A4EC-E457-B85D-6CAD-424A630ACFE7}"/>
                          </a:ext>
                        </a:extLst>
                      </p:cNvPr>
                      <p:cNvPicPr/>
                      <p:nvPr/>
                    </p:nvPicPr>
                    <p:blipFill>
                      <a:blip r:embed="rId7"/>
                      <a:stretch>
                        <a:fillRect/>
                      </a:stretch>
                    </p:blipFill>
                    <p:spPr>
                      <a:xfrm>
                        <a:off x="0" y="1018902"/>
                        <a:ext cx="4942522" cy="6753497"/>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29DFCA31-F64E-D251-BC59-EF54461ABC70}"/>
              </a:ext>
            </a:extLst>
          </p:cNvPr>
          <p:cNvSpPr txBox="1"/>
          <p:nvPr/>
        </p:nvSpPr>
        <p:spPr>
          <a:xfrm>
            <a:off x="0" y="111034"/>
            <a:ext cx="10058400" cy="707886"/>
          </a:xfrm>
          <a:prstGeom prst="rect">
            <a:avLst/>
          </a:prstGeom>
          <a:noFill/>
        </p:spPr>
        <p:txBody>
          <a:bodyPr wrap="square" rtlCol="0">
            <a:spAutoFit/>
          </a:bodyPr>
          <a:lstStyle/>
          <a:p>
            <a:pPr algn="ctr"/>
            <a:r>
              <a:rPr lang="en-US" sz="4000" dirty="0"/>
              <a:t>Td and Tdap Vaccine</a:t>
            </a:r>
          </a:p>
        </p:txBody>
      </p:sp>
    </p:spTree>
    <p:custDataLst>
      <p:tags r:id="rId2"/>
    </p:custDataLst>
    <p:extLst>
      <p:ext uri="{BB962C8B-B14F-4D97-AF65-F5344CB8AC3E}">
        <p14:creationId xmlns:p14="http://schemas.microsoft.com/office/powerpoint/2010/main" val="1468354699"/>
      </p:ext>
    </p:extLst>
  </p:cSld>
  <p:clrMapOvr>
    <a:masterClrMapping/>
  </p:clrMapOvr>
  <mc:AlternateContent xmlns:mc="http://schemas.openxmlformats.org/markup-compatibility/2006">
    <mc:Choice xmlns:p14="http://schemas.microsoft.com/office/powerpoint/2010/main" Requires="p14">
      <p:transition spd="slow" p14:dur="1500" advTm="39141">
        <p14:gallery dir="l"/>
      </p:transition>
    </mc:Choice>
    <mc:Fallback>
      <p:transition spd="slow" advTm="391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par>
                                <p:cTn id="15" presetID="26"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80">
                                          <p:stCondLst>
                                            <p:cond delay="0"/>
                                          </p:stCondLst>
                                        </p:cTn>
                                        <p:tgtEl>
                                          <p:spTgt spid="3"/>
                                        </p:tgtEl>
                                      </p:cBhvr>
                                    </p:animEffect>
                                    <p:anim calcmode="lin" valueType="num">
                                      <p:cBhvr>
                                        <p:cTn id="1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3" dur="26">
                                          <p:stCondLst>
                                            <p:cond delay="650"/>
                                          </p:stCondLst>
                                        </p:cTn>
                                        <p:tgtEl>
                                          <p:spTgt spid="3"/>
                                        </p:tgtEl>
                                      </p:cBhvr>
                                      <p:to x="100000" y="60000"/>
                                    </p:animScale>
                                    <p:animScale>
                                      <p:cBhvr>
                                        <p:cTn id="24" dur="166" decel="50000">
                                          <p:stCondLst>
                                            <p:cond delay="676"/>
                                          </p:stCondLst>
                                        </p:cTn>
                                        <p:tgtEl>
                                          <p:spTgt spid="3"/>
                                        </p:tgtEl>
                                      </p:cBhvr>
                                      <p:to x="100000" y="100000"/>
                                    </p:animScale>
                                    <p:animScale>
                                      <p:cBhvr>
                                        <p:cTn id="25" dur="26">
                                          <p:stCondLst>
                                            <p:cond delay="1312"/>
                                          </p:stCondLst>
                                        </p:cTn>
                                        <p:tgtEl>
                                          <p:spTgt spid="3"/>
                                        </p:tgtEl>
                                      </p:cBhvr>
                                      <p:to x="100000" y="80000"/>
                                    </p:animScale>
                                    <p:animScale>
                                      <p:cBhvr>
                                        <p:cTn id="26" dur="166" decel="50000">
                                          <p:stCondLst>
                                            <p:cond delay="1338"/>
                                          </p:stCondLst>
                                        </p:cTn>
                                        <p:tgtEl>
                                          <p:spTgt spid="3"/>
                                        </p:tgtEl>
                                      </p:cBhvr>
                                      <p:to x="100000" y="100000"/>
                                    </p:animScale>
                                    <p:animScale>
                                      <p:cBhvr>
                                        <p:cTn id="27" dur="26">
                                          <p:stCondLst>
                                            <p:cond delay="1642"/>
                                          </p:stCondLst>
                                        </p:cTn>
                                        <p:tgtEl>
                                          <p:spTgt spid="3"/>
                                        </p:tgtEl>
                                      </p:cBhvr>
                                      <p:to x="100000" y="90000"/>
                                    </p:animScale>
                                    <p:animScale>
                                      <p:cBhvr>
                                        <p:cTn id="28" dur="166" decel="50000">
                                          <p:stCondLst>
                                            <p:cond delay="1668"/>
                                          </p:stCondLst>
                                        </p:cTn>
                                        <p:tgtEl>
                                          <p:spTgt spid="3"/>
                                        </p:tgtEl>
                                      </p:cBhvr>
                                      <p:to x="100000" y="100000"/>
                                    </p:animScale>
                                    <p:animScale>
                                      <p:cBhvr>
                                        <p:cTn id="29" dur="26">
                                          <p:stCondLst>
                                            <p:cond delay="1808"/>
                                          </p:stCondLst>
                                        </p:cTn>
                                        <p:tgtEl>
                                          <p:spTgt spid="3"/>
                                        </p:tgtEl>
                                      </p:cBhvr>
                                      <p:to x="100000" y="95000"/>
                                    </p:animScale>
                                    <p:animScale>
                                      <p:cBhvr>
                                        <p:cTn id="3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0CFB1"/>
        </a:solidFill>
        <a:effectLst/>
      </p:bgPr>
    </p:bg>
    <p:spTree>
      <p:nvGrpSpPr>
        <p:cNvPr id="1" name=""/>
        <p:cNvGrpSpPr/>
        <p:nvPr/>
      </p:nvGrpSpPr>
      <p:grpSpPr>
        <a:xfrm>
          <a:off x="0" y="0"/>
          <a:ext cx="0" cy="0"/>
          <a:chOff x="0" y="0"/>
          <a:chExt cx="0" cy="0"/>
        </a:xfrm>
      </p:grpSpPr>
      <p:graphicFrame>
        <p:nvGraphicFramePr>
          <p:cNvPr id="2" name="Picture Placeholder 22">
            <a:extLst>
              <a:ext uri="{FF2B5EF4-FFF2-40B4-BE49-F238E27FC236}">
                <a16:creationId xmlns:a16="http://schemas.microsoft.com/office/drawing/2014/main" id="{DAEB0A87-57A8-E828-C535-451EE7C46C48}"/>
              </a:ext>
            </a:extLst>
          </p:cNvPr>
          <p:cNvGraphicFramePr>
            <a:graphicFrameLocks noChangeAspect="1"/>
          </p:cNvGraphicFramePr>
          <p:nvPr>
            <p:extLst>
              <p:ext uri="{D42A27DB-BD31-4B8C-83A1-F6EECF244321}">
                <p14:modId xmlns:p14="http://schemas.microsoft.com/office/powerpoint/2010/main" val="3652864176"/>
              </p:ext>
            </p:extLst>
          </p:nvPr>
        </p:nvGraphicFramePr>
        <p:xfrm>
          <a:off x="0" y="0"/>
          <a:ext cx="6831874" cy="7772399"/>
        </p:xfrm>
        <a:graphic>
          <a:graphicData uri="http://schemas.openxmlformats.org/presentationml/2006/ole">
            <mc:AlternateContent xmlns:mc="http://schemas.openxmlformats.org/markup-compatibility/2006">
              <mc:Choice xmlns:v="urn:schemas-microsoft-com:vml" Requires="v">
                <p:oleObj spid="_x0000_s6150" name="Acrobat Document" r:id="rId4" imgW="2914650" imgH="3771900" progId="Acrobat.Document.DC">
                  <p:embed/>
                </p:oleObj>
              </mc:Choice>
              <mc:Fallback>
                <p:oleObj name="Acrobat Document" r:id="rId4" imgW="2914650" imgH="3771900" progId="Acrobat.Document.DC">
                  <p:embed/>
                  <p:pic>
                    <p:nvPicPr>
                      <p:cNvPr id="2" name="Picture Placeholder 22">
                        <a:extLst>
                          <a:ext uri="{FF2B5EF4-FFF2-40B4-BE49-F238E27FC236}">
                            <a16:creationId xmlns:a16="http://schemas.microsoft.com/office/drawing/2014/main" id="{DAEB0A87-57A8-E828-C535-451EE7C46C48}"/>
                          </a:ext>
                        </a:extLst>
                      </p:cNvPr>
                      <p:cNvPicPr/>
                      <p:nvPr/>
                    </p:nvPicPr>
                    <p:blipFill>
                      <a:blip r:embed="rId5"/>
                      <a:stretch>
                        <a:fillRect/>
                      </a:stretch>
                    </p:blipFill>
                    <p:spPr>
                      <a:xfrm>
                        <a:off x="0" y="0"/>
                        <a:ext cx="6831874" cy="7772399"/>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6C4F57D1-D343-2DDF-283C-750AD1A24B94}"/>
              </a:ext>
            </a:extLst>
          </p:cNvPr>
          <p:cNvSpPr txBox="1"/>
          <p:nvPr/>
        </p:nvSpPr>
        <p:spPr>
          <a:xfrm>
            <a:off x="6910251" y="633549"/>
            <a:ext cx="3148149" cy="2308324"/>
          </a:xfrm>
          <a:prstGeom prst="rect">
            <a:avLst/>
          </a:prstGeom>
          <a:noFill/>
        </p:spPr>
        <p:txBody>
          <a:bodyPr wrap="square" rtlCol="0">
            <a:spAutoFit/>
          </a:bodyPr>
          <a:lstStyle/>
          <a:p>
            <a:pPr algn="ctr"/>
            <a:r>
              <a:rPr lang="en-US" sz="4800" b="1" dirty="0">
                <a:solidFill>
                  <a:schemeClr val="accent4">
                    <a:lumMod val="50000"/>
                  </a:schemeClr>
                </a:solidFill>
              </a:rPr>
              <a:t>Zoster </a:t>
            </a:r>
          </a:p>
          <a:p>
            <a:pPr algn="ctr"/>
            <a:r>
              <a:rPr lang="en-US" sz="4800" b="1" dirty="0">
                <a:solidFill>
                  <a:schemeClr val="accent4">
                    <a:lumMod val="50000"/>
                  </a:schemeClr>
                </a:solidFill>
              </a:rPr>
              <a:t>(Shingles)</a:t>
            </a:r>
          </a:p>
          <a:p>
            <a:pPr algn="ctr"/>
            <a:r>
              <a:rPr lang="en-US" sz="4800" b="1" dirty="0">
                <a:solidFill>
                  <a:schemeClr val="accent4">
                    <a:lumMod val="50000"/>
                  </a:schemeClr>
                </a:solidFill>
              </a:rPr>
              <a:t>Vaccine</a:t>
            </a:r>
          </a:p>
        </p:txBody>
      </p:sp>
    </p:spTree>
    <p:custDataLst>
      <p:tags r:id="rId2"/>
    </p:custDataLst>
    <p:extLst>
      <p:ext uri="{BB962C8B-B14F-4D97-AF65-F5344CB8AC3E}">
        <p14:creationId xmlns:p14="http://schemas.microsoft.com/office/powerpoint/2010/main" val="1576735239"/>
      </p:ext>
    </p:extLst>
  </p:cSld>
  <p:clrMapOvr>
    <a:masterClrMapping/>
  </p:clrMapOvr>
  <mc:AlternateContent xmlns:mc="http://schemas.openxmlformats.org/markup-compatibility/2006">
    <mc:Choice xmlns:p14="http://schemas.microsoft.com/office/powerpoint/2010/main" Requires="p14">
      <p:transition spd="slow" p14:dur="1500" advTm="7842">
        <p14:gallery dir="l"/>
      </p:transition>
    </mc:Choice>
    <mc:Fallback>
      <p:transition spd="slow" advTm="78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2647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44DE2F-65C6-768F-C891-E10862AAB0D7}"/>
              </a:ext>
            </a:extLst>
          </p:cNvPr>
          <p:cNvSpPr txBox="1"/>
          <p:nvPr/>
        </p:nvSpPr>
        <p:spPr>
          <a:xfrm>
            <a:off x="1" y="986246"/>
            <a:ext cx="10058398" cy="3785652"/>
          </a:xfrm>
          <a:prstGeom prst="rect">
            <a:avLst/>
          </a:prstGeom>
          <a:noFill/>
        </p:spPr>
        <p:txBody>
          <a:bodyPr wrap="square" rtlCol="0">
            <a:spAutoFit/>
          </a:bodyPr>
          <a:lstStyle/>
          <a:p>
            <a:pPr algn="ctr"/>
            <a:r>
              <a:rPr lang="en-US" sz="4800" dirty="0">
                <a:solidFill>
                  <a:schemeClr val="accent2">
                    <a:lumMod val="60000"/>
                    <a:lumOff val="40000"/>
                  </a:schemeClr>
                </a:solidFill>
              </a:rPr>
              <a:t>Please </a:t>
            </a:r>
            <a:r>
              <a:rPr lang="en-US" sz="4800" dirty="0" smtClean="0">
                <a:solidFill>
                  <a:schemeClr val="accent2">
                    <a:lumMod val="60000"/>
                    <a:lumOff val="40000"/>
                  </a:schemeClr>
                </a:solidFill>
              </a:rPr>
              <a:t>fill out a vaccine consent form </a:t>
            </a:r>
            <a:r>
              <a:rPr lang="en-US" sz="4800" dirty="0">
                <a:solidFill>
                  <a:schemeClr val="accent2">
                    <a:lumMod val="60000"/>
                    <a:lumOff val="40000"/>
                  </a:schemeClr>
                </a:solidFill>
              </a:rPr>
              <a:t>and return at your earliest convenience. Even if it </a:t>
            </a:r>
            <a:r>
              <a:rPr lang="en-US" sz="4800" dirty="0" smtClean="0">
                <a:solidFill>
                  <a:schemeClr val="accent2">
                    <a:lumMod val="60000"/>
                    <a:lumOff val="40000"/>
                  </a:schemeClr>
                </a:solidFill>
              </a:rPr>
              <a:t>a refusal to the vaccines, </a:t>
            </a:r>
            <a:r>
              <a:rPr lang="en-US" sz="4800" dirty="0">
                <a:solidFill>
                  <a:schemeClr val="accent2">
                    <a:lumMod val="60000"/>
                    <a:lumOff val="40000"/>
                  </a:schemeClr>
                </a:solidFill>
              </a:rPr>
              <a:t>please fill out and return. Thanks.  </a:t>
            </a:r>
          </a:p>
        </p:txBody>
      </p:sp>
      <p:sp>
        <p:nvSpPr>
          <p:cNvPr id="4" name="TextBox 3">
            <a:extLst>
              <a:ext uri="{FF2B5EF4-FFF2-40B4-BE49-F238E27FC236}">
                <a16:creationId xmlns:a16="http://schemas.microsoft.com/office/drawing/2014/main" id="{D460E12F-73E2-B38C-828F-8576B5CD585E}"/>
              </a:ext>
            </a:extLst>
          </p:cNvPr>
          <p:cNvSpPr txBox="1"/>
          <p:nvPr/>
        </p:nvSpPr>
        <p:spPr>
          <a:xfrm>
            <a:off x="0" y="156754"/>
            <a:ext cx="10058400" cy="769441"/>
          </a:xfrm>
          <a:prstGeom prst="rect">
            <a:avLst/>
          </a:prstGeom>
          <a:noFill/>
        </p:spPr>
        <p:txBody>
          <a:bodyPr wrap="square" rtlCol="0">
            <a:spAutoFit/>
          </a:bodyPr>
          <a:lstStyle/>
          <a:p>
            <a:pPr algn="ctr"/>
            <a:r>
              <a:rPr lang="en-US" sz="4400" dirty="0">
                <a:solidFill>
                  <a:schemeClr val="accent2">
                    <a:lumMod val="60000"/>
                    <a:lumOff val="40000"/>
                  </a:schemeClr>
                </a:solidFill>
              </a:rPr>
              <a:t>Vaccine Consent Forms</a:t>
            </a:r>
          </a:p>
        </p:txBody>
      </p:sp>
      <p:sp>
        <p:nvSpPr>
          <p:cNvPr id="5" name="TextBox 4">
            <a:extLst>
              <a:ext uri="{FF2B5EF4-FFF2-40B4-BE49-F238E27FC236}">
                <a16:creationId xmlns:a16="http://schemas.microsoft.com/office/drawing/2014/main" id="{B85260AF-6171-A2CA-1024-2EC57773C124}"/>
              </a:ext>
            </a:extLst>
          </p:cNvPr>
          <p:cNvSpPr txBox="1"/>
          <p:nvPr/>
        </p:nvSpPr>
        <p:spPr>
          <a:xfrm>
            <a:off x="-69574" y="4910078"/>
            <a:ext cx="10058399" cy="2862322"/>
          </a:xfrm>
          <a:prstGeom prst="rect">
            <a:avLst/>
          </a:prstGeom>
          <a:noFill/>
        </p:spPr>
        <p:txBody>
          <a:bodyPr wrap="square" rtlCol="0">
            <a:spAutoFit/>
          </a:bodyPr>
          <a:lstStyle/>
          <a:p>
            <a:pPr algn="ctr"/>
            <a:r>
              <a:rPr lang="en-US" sz="3600" dirty="0">
                <a:solidFill>
                  <a:srgbClr val="00B0F0"/>
                </a:solidFill>
              </a:rPr>
              <a:t>At any time, you or your loved one's </a:t>
            </a:r>
            <a:r>
              <a:rPr lang="en-US" sz="3600" dirty="0" smtClean="0">
                <a:solidFill>
                  <a:srgbClr val="00B0F0"/>
                </a:solidFill>
              </a:rPr>
              <a:t>has changed his/her mind about receiving a vaccine, you </a:t>
            </a:r>
            <a:r>
              <a:rPr lang="en-US" sz="3600" dirty="0">
                <a:solidFill>
                  <a:srgbClr val="00B0F0"/>
                </a:solidFill>
              </a:rPr>
              <a:t>can always fill out another </a:t>
            </a:r>
            <a:r>
              <a:rPr lang="en-US" sz="3600" dirty="0" smtClean="0">
                <a:solidFill>
                  <a:srgbClr val="00B0F0"/>
                </a:solidFill>
              </a:rPr>
              <a:t>consent </a:t>
            </a:r>
            <a:r>
              <a:rPr lang="en-US" sz="3600" dirty="0">
                <a:solidFill>
                  <a:srgbClr val="00B0F0"/>
                </a:solidFill>
              </a:rPr>
              <a:t>form. Just keep in mind about the Flu Vaccine it is only offered </a:t>
            </a:r>
            <a:endParaRPr lang="en-US" sz="3600" dirty="0" smtClean="0">
              <a:solidFill>
                <a:srgbClr val="00B0F0"/>
              </a:solidFill>
            </a:endParaRPr>
          </a:p>
          <a:p>
            <a:pPr algn="ctr"/>
            <a:r>
              <a:rPr lang="en-US" sz="3600" dirty="0" smtClean="0">
                <a:solidFill>
                  <a:srgbClr val="00B0F0"/>
                </a:solidFill>
              </a:rPr>
              <a:t>October </a:t>
            </a:r>
            <a:r>
              <a:rPr lang="en-US" sz="3600" dirty="0">
                <a:solidFill>
                  <a:srgbClr val="00B0F0"/>
                </a:solidFill>
              </a:rPr>
              <a:t>1 – March </a:t>
            </a:r>
            <a:r>
              <a:rPr lang="en-US" sz="3600" dirty="0" smtClean="0">
                <a:solidFill>
                  <a:srgbClr val="00B0F0"/>
                </a:solidFill>
              </a:rPr>
              <a:t>31.</a:t>
            </a:r>
            <a:endParaRPr lang="en-US" sz="3600" dirty="0">
              <a:solidFill>
                <a:srgbClr val="00B0F0"/>
              </a:solidFill>
            </a:endParaRPr>
          </a:p>
        </p:txBody>
      </p:sp>
    </p:spTree>
    <p:custDataLst>
      <p:tags r:id="rId1"/>
    </p:custDataLst>
    <p:extLst>
      <p:ext uri="{BB962C8B-B14F-4D97-AF65-F5344CB8AC3E}">
        <p14:creationId xmlns:p14="http://schemas.microsoft.com/office/powerpoint/2010/main" val="3130621316"/>
      </p:ext>
    </p:extLst>
  </p:cSld>
  <p:clrMapOvr>
    <a:masterClrMapping/>
  </p:clrMapOvr>
  <mc:AlternateContent xmlns:mc="http://schemas.openxmlformats.org/markup-compatibility/2006">
    <mc:Choice xmlns:p14="http://schemas.microsoft.com/office/powerpoint/2010/main" Requires="p14">
      <p:transition spd="slow" p14:dur="1500" advTm="23542">
        <p14:gallery dir="l"/>
      </p:transition>
    </mc:Choice>
    <mc:Fallback>
      <p:transition spd="slow" advTm="235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 -2.28758E-6 L 0 -0.0721 " pathEditMode="relative" rAng="0" ptsTypes="AA">
                                      <p:cBhvr>
                                        <p:cTn id="6" dur="250" accel="50000" decel="50000" autoRev="1" fill="hold">
                                          <p:stCondLst>
                                            <p:cond delay="0"/>
                                          </p:stCondLst>
                                        </p:cTn>
                                        <p:tgtEl>
                                          <p:spTgt spid="3"/>
                                        </p:tgtEl>
                                        <p:attrNameLst>
                                          <p:attrName>ppt_x</p:attrName>
                                          <p:attrName>ppt_y</p:attrName>
                                        </p:attrNameLst>
                                      </p:cBhvr>
                                      <p:rCtr x="0" y="-3615"/>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par>
                                <p:cTn id="11" presetID="27" presetClass="emph" presetSubtype="0" fill="remove" grpId="0" nodeType="withEffect">
                                  <p:stCondLst>
                                    <p:cond delay="0"/>
                                  </p:stCondLst>
                                  <p:childTnLst>
                                    <p:animClr clrSpc="rgb" dir="cw">
                                      <p:cBhvr override="childStyle">
                                        <p:cTn id="12" dur="250" autoRev="1" fill="remove"/>
                                        <p:tgtEl>
                                          <p:spTgt spid="5"/>
                                        </p:tgtEl>
                                        <p:attrNameLst>
                                          <p:attrName>style.color</p:attrName>
                                        </p:attrNameLst>
                                      </p:cBhvr>
                                      <p:to>
                                        <a:schemeClr val="bg1"/>
                                      </p:to>
                                    </p:animClr>
                                    <p:animClr clrSpc="rgb" dir="cw">
                                      <p:cBhvr>
                                        <p:cTn id="13" dur="250" autoRev="1" fill="remove"/>
                                        <p:tgtEl>
                                          <p:spTgt spid="5"/>
                                        </p:tgtEl>
                                        <p:attrNameLst>
                                          <p:attrName>fillcolor</p:attrName>
                                        </p:attrNameLst>
                                      </p:cBhvr>
                                      <p:to>
                                        <a:schemeClr val="bg1"/>
                                      </p:to>
                                    </p:animClr>
                                    <p:set>
                                      <p:cBhvr>
                                        <p:cTn id="14" dur="250" autoRev="1" fill="remove"/>
                                        <p:tgtEl>
                                          <p:spTgt spid="5"/>
                                        </p:tgtEl>
                                        <p:attrNameLst>
                                          <p:attrName>fill.type</p:attrName>
                                        </p:attrNameLst>
                                      </p:cBhvr>
                                      <p:to>
                                        <p:strVal val="solid"/>
                                      </p:to>
                                    </p:set>
                                    <p:set>
                                      <p:cBhvr>
                                        <p:cTn id="15" dur="25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3157CD-0F73-D050-B417-D169F761E4DD}"/>
              </a:ext>
            </a:extLst>
          </p:cNvPr>
          <p:cNvSpPr txBox="1"/>
          <p:nvPr/>
        </p:nvSpPr>
        <p:spPr>
          <a:xfrm>
            <a:off x="235131" y="5718307"/>
            <a:ext cx="9588138" cy="1528353"/>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000" b="1" dirty="0">
                <a:solidFill>
                  <a:srgbClr val="FFC000"/>
                </a:solidFill>
                <a:effectLst>
                  <a:outerShdw blurRad="469900" dist="342900" dir="5400000" sy="-20000" rotWithShape="0">
                    <a:prstClr val="black">
                      <a:alpha val="66000"/>
                    </a:prstClr>
                  </a:outerShdw>
                </a:effectLst>
                <a:latin typeface="+mj-lt"/>
                <a:ea typeface="+mj-ea"/>
                <a:cs typeface="+mj-cs"/>
              </a:rPr>
              <a:t>We appreciate you all for allowing us </a:t>
            </a:r>
          </a:p>
          <a:p>
            <a:pPr algn="ctr" defTabSz="914400">
              <a:lnSpc>
                <a:spcPct val="90000"/>
              </a:lnSpc>
              <a:spcBef>
                <a:spcPct val="0"/>
              </a:spcBef>
              <a:spcAft>
                <a:spcPts val="600"/>
              </a:spcAft>
            </a:pPr>
            <a:r>
              <a:rPr lang="en-US" sz="4000" b="1" dirty="0">
                <a:solidFill>
                  <a:srgbClr val="FFC000"/>
                </a:solidFill>
                <a:effectLst>
                  <a:outerShdw blurRad="469900" dist="342900" dir="5400000" sy="-20000" rotWithShape="0">
                    <a:prstClr val="black">
                      <a:alpha val="66000"/>
                    </a:prstClr>
                  </a:outerShdw>
                </a:effectLst>
                <a:latin typeface="+mj-lt"/>
                <a:ea typeface="+mj-ea"/>
                <a:cs typeface="+mj-cs"/>
              </a:rPr>
              <a:t>to care for your loved ones.</a:t>
            </a:r>
            <a:endParaRPr lang="en-US" sz="4000" b="1" dirty="0">
              <a:solidFill>
                <a:srgbClr val="FFC000"/>
              </a:solidFill>
              <a:latin typeface="+mj-lt"/>
              <a:ea typeface="+mj-ea"/>
              <a:cs typeface="+mj-cs"/>
            </a:endParaRPr>
          </a:p>
        </p:txBody>
      </p:sp>
      <p:sp>
        <p:nvSpPr>
          <p:cNvPr id="4" name="TextBox 3">
            <a:extLst>
              <a:ext uri="{FF2B5EF4-FFF2-40B4-BE49-F238E27FC236}">
                <a16:creationId xmlns:a16="http://schemas.microsoft.com/office/drawing/2014/main" id="{F95181A1-969C-89ED-6A33-8DBA30807FDB}"/>
              </a:ext>
            </a:extLst>
          </p:cNvPr>
          <p:cNvSpPr txBox="1"/>
          <p:nvPr/>
        </p:nvSpPr>
        <p:spPr>
          <a:xfrm>
            <a:off x="3762103" y="424542"/>
            <a:ext cx="6178732" cy="4160520"/>
          </a:xfrm>
          <a:prstGeom prst="rect">
            <a:avLst/>
          </a:prstGeom>
        </p:spPr>
        <p:txBody>
          <a:bodyPr vert="horz" lIns="91440" tIns="45720" rIns="91440" bIns="45720" rtlCol="0">
            <a:normAutofit/>
          </a:bodyPr>
          <a:lstStyle/>
          <a:p>
            <a:pPr algn="ctr" defTabSz="914400">
              <a:lnSpc>
                <a:spcPct val="90000"/>
              </a:lnSpc>
              <a:spcAft>
                <a:spcPts val="600"/>
              </a:spcAft>
            </a:pPr>
            <a:r>
              <a:rPr lang="en-US" sz="2800" dirty="0">
                <a:solidFill>
                  <a:schemeClr val="accent3">
                    <a:lumMod val="60000"/>
                    <a:lumOff val="40000"/>
                  </a:schemeClr>
                </a:solidFill>
                <a:latin typeface="Californian FB" panose="0207040306080B030204" pitchFamily="18" charset="0"/>
              </a:rPr>
              <a:t>We thank you all for watching our presentation and we hope it was  very helpful in providing insight and education on how everyone can work together. If you have any question or concerns, please do not hesitate to give me a call, Brittany Brown, RN  Infection Preventionist/MDS Coordinator </a:t>
            </a:r>
          </a:p>
          <a:p>
            <a:pPr algn="ctr" defTabSz="914400">
              <a:lnSpc>
                <a:spcPct val="90000"/>
              </a:lnSpc>
              <a:spcAft>
                <a:spcPts val="600"/>
              </a:spcAft>
            </a:pPr>
            <a:r>
              <a:rPr lang="en-US" sz="2800" dirty="0">
                <a:solidFill>
                  <a:schemeClr val="accent3">
                    <a:lumMod val="60000"/>
                    <a:lumOff val="40000"/>
                  </a:schemeClr>
                </a:solidFill>
                <a:latin typeface="Californian FB" panose="0207040306080B030204" pitchFamily="18" charset="0"/>
              </a:rPr>
              <a:t>@ 337-948-3634 Ext: 232. Again, thank you for your time. </a:t>
            </a:r>
          </a:p>
        </p:txBody>
      </p:sp>
      <p:pic>
        <p:nvPicPr>
          <p:cNvPr id="7" name="Graphic 6" descr="Thumbs Up Sign">
            <a:extLst>
              <a:ext uri="{FF2B5EF4-FFF2-40B4-BE49-F238E27FC236}">
                <a16:creationId xmlns:a16="http://schemas.microsoft.com/office/drawing/2014/main" id="{DB7D0BBC-62D0-3588-A9B4-42F858766C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35131" y="424542"/>
            <a:ext cx="3644537" cy="5293765"/>
          </a:xfrm>
          <a:prstGeom prst="rect">
            <a:avLst/>
          </a:prstGeom>
        </p:spPr>
      </p:pic>
    </p:spTree>
    <p:custDataLst>
      <p:tags r:id="rId1"/>
    </p:custDataLst>
    <p:extLst>
      <p:ext uri="{BB962C8B-B14F-4D97-AF65-F5344CB8AC3E}">
        <p14:creationId xmlns:p14="http://schemas.microsoft.com/office/powerpoint/2010/main" val="2341700590"/>
      </p:ext>
    </p:extLst>
  </p:cSld>
  <p:clrMapOvr>
    <a:masterClrMapping/>
  </p:clrMapOvr>
  <mc:AlternateContent xmlns:mc="http://schemas.openxmlformats.org/markup-compatibility/2006">
    <mc:Choice xmlns:p14="http://schemas.microsoft.com/office/powerpoint/2010/main" Requires="p14">
      <p:transition spd="slow" p14:dur="1500" advTm="32601">
        <p14:gallery dir="l"/>
      </p:transition>
    </mc:Choice>
    <mc:Fallback>
      <p:transition spd="slow" advTm="326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grpId="0" nodeType="withEffect">
                                  <p:stCondLst>
                                    <p:cond delay="0"/>
                                  </p:stCondLst>
                                  <p:iterate type="lt">
                                    <p:tmAbs val="25"/>
                                  </p:iterate>
                                  <p:childTnLst>
                                    <p:set>
                                      <p:cBhvr override="childStyle">
                                        <p:cTn id="6" dur="indefinite"/>
                                        <p:tgtEl>
                                          <p:spTgt spid="4"/>
                                        </p:tgtEl>
                                        <p:attrNameLst>
                                          <p:attrName>style.fontWeight</p:attrName>
                                        </p:attrNameLst>
                                      </p:cBhvr>
                                      <p:to>
                                        <p:strVal val="bold"/>
                                      </p:to>
                                    </p:set>
                                  </p:childTnLst>
                                </p:cTn>
                              </p:par>
                              <p:par>
                                <p:cTn id="7" presetID="3" presetClass="emph" presetSubtype="2" fill="hold" grpId="0" nodeType="withEffect">
                                  <p:stCondLst>
                                    <p:cond delay="0"/>
                                  </p:stCondLst>
                                  <p:childTnLst>
                                    <p:animClr clrSpc="rgb" dir="cw">
                                      <p:cBhvr override="childStyle">
                                        <p:cTn id="8" dur="2000" fill="hold"/>
                                        <p:tgtEl>
                                          <p:spTgt spid="3">
                                            <p:txEl>
                                              <p:pRg st="0" end="0"/>
                                            </p:txEl>
                                          </p:spTgt>
                                        </p:tgtEl>
                                        <p:attrNameLst>
                                          <p:attrName>style.color</p:attrName>
                                        </p:attrNameLst>
                                      </p:cBhvr>
                                      <p:to>
                                        <a:schemeClr val="accent2"/>
                                      </p:to>
                                    </p:animClr>
                                  </p:childTnLst>
                                </p:cTn>
                              </p:par>
                              <p:par>
                                <p:cTn id="9" presetID="3" presetClass="emph" presetSubtype="2" fill="hold" grpId="0" nodeType="withEffect">
                                  <p:stCondLst>
                                    <p:cond delay="0"/>
                                  </p:stCondLst>
                                  <p:childTnLst>
                                    <p:animClr clrSpc="rgb" dir="cw">
                                      <p:cBhvr override="childStyle">
                                        <p:cTn id="10" dur="2000" fill="hold"/>
                                        <p:tgtEl>
                                          <p:spTgt spid="3">
                                            <p:txEl>
                                              <p:pRg st="1" end="1"/>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35D5A-DFCD-4CCD-9EEF-4B440DBD45B8}"/>
              </a:ext>
            </a:extLst>
          </p:cNvPr>
          <p:cNvSpPr>
            <a:spLocks noGrp="1"/>
          </p:cNvSpPr>
          <p:nvPr>
            <p:ph type="title"/>
          </p:nvPr>
        </p:nvSpPr>
        <p:spPr>
          <a:xfrm>
            <a:off x="0" y="195943"/>
            <a:ext cx="3239589" cy="7137545"/>
          </a:xfrm>
        </p:spPr>
        <p:txBody>
          <a:bodyPr anchor="t">
            <a:normAutofit/>
          </a:bodyPr>
          <a:lstStyle/>
          <a:p>
            <a:r>
              <a:rPr lang="en-US" sz="4000" dirty="0">
                <a:solidFill>
                  <a:schemeClr val="accent5">
                    <a:lumMod val="60000"/>
                    <a:lumOff val="40000"/>
                  </a:schemeClr>
                </a:solidFill>
              </a:rPr>
              <a:t>Remember to wash your hands and encourage your loved ones to wash their hands.</a:t>
            </a:r>
          </a:p>
        </p:txBody>
      </p:sp>
      <p:pic>
        <p:nvPicPr>
          <p:cNvPr id="6146" name="Picture 2" descr="Image result for hand hygiene poster">
            <a:extLst>
              <a:ext uri="{FF2B5EF4-FFF2-40B4-BE49-F238E27FC236}">
                <a16:creationId xmlns:a16="http://schemas.microsoft.com/office/drawing/2014/main" id="{1EE030A0-6EBA-8FC8-40C6-2BC239C71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9589" y="45721"/>
            <a:ext cx="6727371" cy="756238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599060"/>
      </p:ext>
    </p:extLst>
  </p:cSld>
  <p:clrMapOvr>
    <a:masterClrMapping/>
  </p:clrMapOvr>
  <mc:AlternateContent xmlns:mc="http://schemas.openxmlformats.org/markup-compatibility/2006">
    <mc:Choice xmlns:p14="http://schemas.microsoft.com/office/powerpoint/2010/main" Requires="p14">
      <p:transition spd="slow" p14:dur="1500" advTm="23992">
        <p14:gallery dir="l"/>
      </p:transition>
    </mc:Choice>
    <mc:Fallback>
      <p:transition spd="slow" advTm="239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6146"/>
                                        </p:tgtEl>
                                      </p:cBhvr>
                                    </p:animEffect>
                                    <p:animScale>
                                      <p:cBhvr>
                                        <p:cTn id="7" dur="250" autoRev="1" fill="hold"/>
                                        <p:tgtEl>
                                          <p:spTgt spid="6146"/>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2"/>
                                        </p:tgtEl>
                                      </p:cBhvr>
                                    </p:animEffect>
                                    <p:animScale>
                                      <p:cBhvr>
                                        <p:cTn id="10" dur="250" autoRev="1" fill="hold"/>
                                        <p:tgtEl>
                                          <p:spTgt spid="2"/>
                                        </p:tgtEl>
                                      </p:cBhvr>
                                      <p:by x="105000" y="105000"/>
                                    </p:animScale>
                                  </p:childTnLst>
                                </p:cTn>
                              </p:par>
                              <p:par>
                                <p:cTn id="11" presetID="12" presetClass="path" presetSubtype="0" accel="50000" decel="50000" fill="hold" nodeType="withEffect">
                                  <p:stCondLst>
                                    <p:cond delay="0"/>
                                  </p:stCondLst>
                                  <p:childTnLst>
                                    <p:animMotion origin="layout" path="M 0 0 C 0.03 -0.038 0.075 -0.062 0.125 -0.062 C 0.175 -0.062 0.22 -0.038 0.25 0 C 0.22 0.038 0.175 0.062 0.125 0.062 C 0.075 0.062 0.03 0.038 0 0 Z" pathEditMode="relative" ptsTypes="">
                                      <p:cBhvr>
                                        <p:cTn id="12" dur="2000" fill="hold"/>
                                        <p:tgtEl>
                                          <p:spTgt spid="614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AC030D-C452-FAA8-00CA-F0694CE0DEC0}"/>
              </a:ext>
            </a:extLst>
          </p:cNvPr>
          <p:cNvPicPr>
            <a:picLocks noChangeAspect="1"/>
          </p:cNvPicPr>
          <p:nvPr/>
        </p:nvPicPr>
        <p:blipFill rotWithShape="1">
          <a:blip r:embed="rId3"/>
          <a:srcRect l="11607" r="19447"/>
          <a:stretch/>
        </p:blipFill>
        <p:spPr>
          <a:xfrm>
            <a:off x="979713" y="0"/>
            <a:ext cx="8112035" cy="7772400"/>
          </a:xfrm>
          <a:prstGeom prst="rect">
            <a:avLst/>
          </a:prstGeom>
        </p:spPr>
      </p:pic>
    </p:spTree>
    <p:custDataLst>
      <p:tags r:id="rId1"/>
    </p:custDataLst>
    <p:extLst>
      <p:ext uri="{BB962C8B-B14F-4D97-AF65-F5344CB8AC3E}">
        <p14:creationId xmlns:p14="http://schemas.microsoft.com/office/powerpoint/2010/main" val="2663312481"/>
      </p:ext>
    </p:extLst>
  </p:cSld>
  <p:clrMapOvr>
    <a:masterClrMapping/>
  </p:clrMapOvr>
  <mc:AlternateContent xmlns:mc="http://schemas.openxmlformats.org/markup-compatibility/2006">
    <mc:Choice xmlns:p14="http://schemas.microsoft.com/office/powerpoint/2010/main" Requires="p14">
      <p:transition spd="slow" p14:dur="1500" advTm="15856">
        <p14:gallery dir="l"/>
      </p:transition>
    </mc:Choice>
    <mc:Fallback>
      <p:transition spd="slow" advTm="158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F1AE7-362F-44CD-AA03-D87D7C561D2B}"/>
              </a:ext>
            </a:extLst>
          </p:cNvPr>
          <p:cNvSpPr>
            <a:spLocks noGrp="1"/>
          </p:cNvSpPr>
          <p:nvPr>
            <p:ph type="title"/>
          </p:nvPr>
        </p:nvSpPr>
        <p:spPr>
          <a:xfrm>
            <a:off x="156754" y="1345474"/>
            <a:ext cx="4777464" cy="6178732"/>
          </a:xfrm>
        </p:spPr>
        <p:txBody>
          <a:bodyPr>
            <a:normAutofit/>
          </a:bodyPr>
          <a:lstStyle/>
          <a:p>
            <a:pPr algn="ctr"/>
            <a:r>
              <a:rPr lang="en-US" sz="3600" dirty="0">
                <a:solidFill>
                  <a:schemeClr val="accent6">
                    <a:lumMod val="20000"/>
                    <a:lumOff val="80000"/>
                  </a:schemeClr>
                </a:solidFill>
              </a:rPr>
              <a:t>Please cover your cough and sneezes to help prevent the spread of respiratory infections. Don’t forget to perform hand hygiene.</a:t>
            </a:r>
          </a:p>
        </p:txBody>
      </p:sp>
      <p:pic>
        <p:nvPicPr>
          <p:cNvPr id="5" name="Picture 4" descr="Illustration of a boy using a kleenex to cover his cough">
            <a:extLst>
              <a:ext uri="{FF2B5EF4-FFF2-40B4-BE49-F238E27FC236}">
                <a16:creationId xmlns:a16="http://schemas.microsoft.com/office/drawing/2014/main" id="{78F8169C-1BEA-4193-8DCE-4F844CC218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934218" y="45720"/>
            <a:ext cx="5124181" cy="7615645"/>
          </a:xfrm>
          <a:custGeom>
            <a:avLst/>
            <a:gdLst>
              <a:gd name="connsiteX0" fmla="*/ 0 w 5513832"/>
              <a:gd name="connsiteY0" fmla="*/ 0 h 6861062"/>
              <a:gd name="connsiteX1" fmla="*/ 5513832 w 5513832"/>
              <a:gd name="connsiteY1" fmla="*/ 0 h 6861062"/>
              <a:gd name="connsiteX2" fmla="*/ 5513832 w 5513832"/>
              <a:gd name="connsiteY2" fmla="*/ 6861062 h 6861062"/>
              <a:gd name="connsiteX3" fmla="*/ 0 w 5513832"/>
              <a:gd name="connsiteY3" fmla="*/ 6861062 h 6861062"/>
            </a:gdLst>
            <a:ahLst/>
            <a:cxnLst>
              <a:cxn ang="0">
                <a:pos x="connsiteX0" y="connsiteY0"/>
              </a:cxn>
              <a:cxn ang="0">
                <a:pos x="connsiteX1" y="connsiteY1"/>
              </a:cxn>
              <a:cxn ang="0">
                <a:pos x="connsiteX2" y="connsiteY2"/>
              </a:cxn>
              <a:cxn ang="0">
                <a:pos x="connsiteX3" y="connsiteY3"/>
              </a:cxn>
            </a:cxnLst>
            <a:rect l="l" t="t" r="r" b="b"/>
            <a:pathLst>
              <a:path w="5513832" h="6861062">
                <a:moveTo>
                  <a:pt x="0" y="0"/>
                </a:moveTo>
                <a:lnTo>
                  <a:pt x="5513832" y="0"/>
                </a:lnTo>
                <a:lnTo>
                  <a:pt x="5513832" y="6861062"/>
                </a:lnTo>
                <a:lnTo>
                  <a:pt x="0" y="6861062"/>
                </a:lnTo>
                <a:close/>
              </a:path>
            </a:pathLst>
          </a:custGeom>
        </p:spPr>
      </p:pic>
      <p:sp>
        <p:nvSpPr>
          <p:cNvPr id="3" name="TextBox 2">
            <a:extLst>
              <a:ext uri="{FF2B5EF4-FFF2-40B4-BE49-F238E27FC236}">
                <a16:creationId xmlns:a16="http://schemas.microsoft.com/office/drawing/2014/main" id="{5D9AB64F-293F-3C2C-651E-FEBE57C1BE7A}"/>
              </a:ext>
            </a:extLst>
          </p:cNvPr>
          <p:cNvSpPr txBox="1"/>
          <p:nvPr/>
        </p:nvSpPr>
        <p:spPr>
          <a:xfrm>
            <a:off x="0" y="495683"/>
            <a:ext cx="5558246" cy="523220"/>
          </a:xfrm>
          <a:prstGeom prst="rect">
            <a:avLst/>
          </a:prstGeom>
          <a:noFill/>
        </p:spPr>
        <p:txBody>
          <a:bodyPr wrap="square" rtlCol="0">
            <a:spAutoFit/>
          </a:bodyPr>
          <a:lstStyle/>
          <a:p>
            <a:r>
              <a:rPr lang="en-US" sz="2800" dirty="0">
                <a:solidFill>
                  <a:srgbClr val="FF0000"/>
                </a:solidFill>
              </a:rPr>
              <a:t>Respiratory Etiquette and Hygiene</a:t>
            </a:r>
          </a:p>
        </p:txBody>
      </p:sp>
    </p:spTree>
    <p:custDataLst>
      <p:tags r:id="rId1"/>
    </p:custDataLst>
    <p:extLst>
      <p:ext uri="{BB962C8B-B14F-4D97-AF65-F5344CB8AC3E}">
        <p14:creationId xmlns:p14="http://schemas.microsoft.com/office/powerpoint/2010/main" val="1407096708"/>
      </p:ext>
    </p:extLst>
  </p:cSld>
  <p:clrMapOvr>
    <a:masterClrMapping/>
  </p:clrMapOvr>
  <mc:AlternateContent xmlns:mc="http://schemas.openxmlformats.org/markup-compatibility/2006">
    <mc:Choice xmlns:p14="http://schemas.microsoft.com/office/powerpoint/2010/main" Requires="p14">
      <p:transition spd="slow" p14:dur="1500" advTm="7980">
        <p14:gallery dir="l"/>
      </p:transition>
    </mc:Choice>
    <mc:Fallback>
      <p:transition spd="slow" advTm="79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18" presetClass="emph" presetSubtype="0" fill="hold" grpId="0" nodeType="withEffect">
                                  <p:stCondLst>
                                    <p:cond delay="0"/>
                                  </p:stCondLst>
                                  <p:iterate type="lt">
                                    <p:tmPct val="4000"/>
                                  </p:iterate>
                                  <p:childTnLst>
                                    <p:set>
                                      <p:cBhvr override="childStyle">
                                        <p:cTn id="9" dur="500" fill="hold"/>
                                        <p:tgtEl>
                                          <p:spTgt spid="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42" name="Picture 2" descr="Vaccinated black woman in face mask ...">
            <a:extLst>
              <a:ext uri="{FF2B5EF4-FFF2-40B4-BE49-F238E27FC236}">
                <a16:creationId xmlns:a16="http://schemas.microsoft.com/office/drawing/2014/main" id="{CA3B646B-0B2E-4ECC-933F-B383D49C7163}"/>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31910" r="32439"/>
          <a:stretch/>
        </p:blipFill>
        <p:spPr bwMode="auto">
          <a:xfrm>
            <a:off x="7287457" y="10"/>
            <a:ext cx="2770943" cy="77723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247" name="Rectangle 10246">
            <a:extLst>
              <a:ext uri="{FF2B5EF4-FFF2-40B4-BE49-F238E27FC236}">
                <a16:creationId xmlns:a16="http://schemas.microsoft.com/office/drawing/2014/main" id="{98CA653C-24A3-4593-AAF7-27B67FF5F1D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87457" cy="77724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DBA4CA-BC6E-480D-BD4E-F0BB8091196D}"/>
              </a:ext>
            </a:extLst>
          </p:cNvPr>
          <p:cNvSpPr>
            <a:spLocks noGrp="1"/>
          </p:cNvSpPr>
          <p:nvPr>
            <p:ph type="title"/>
          </p:nvPr>
        </p:nvSpPr>
        <p:spPr>
          <a:xfrm>
            <a:off x="87406" y="638734"/>
            <a:ext cx="6807627" cy="6985747"/>
          </a:xfrm>
        </p:spPr>
        <p:txBody>
          <a:bodyPr vert="horz" wrap="none" lIns="91440" tIns="45720" rIns="91440" bIns="45720" rtlCol="0" anchor="t">
            <a:normAutofit/>
          </a:bodyPr>
          <a:lstStyle/>
          <a:p>
            <a:pPr algn="r" defTabSz="914400">
              <a:lnSpc>
                <a:spcPct val="90000"/>
              </a:lnSpc>
            </a:pPr>
            <a:r>
              <a:rPr lang="en-US" sz="60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Please wear a mask </a:t>
            </a:r>
            <a:br>
              <a:rPr lang="en-US" sz="60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br>
            <a:r>
              <a:rPr lang="en-US" sz="60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when you are ill </a:t>
            </a:r>
            <a:br>
              <a:rPr lang="en-US" sz="60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br>
            <a:r>
              <a:rPr lang="en-US" sz="60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or </a:t>
            </a:r>
            <a:br>
              <a:rPr lang="en-US" sz="60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br>
            <a:r>
              <a:rPr lang="en-US" sz="60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when it is required</a:t>
            </a:r>
            <a:br>
              <a:rPr lang="en-US" sz="60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br>
            <a:r>
              <a:rPr lang="en-US" sz="60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 in the facility </a:t>
            </a:r>
            <a:br>
              <a:rPr lang="en-US" sz="60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br>
            <a:r>
              <a:rPr lang="en-US" sz="60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related to a recent </a:t>
            </a:r>
            <a:br>
              <a:rPr lang="en-US" sz="60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br>
            <a:r>
              <a:rPr lang="en-US" sz="60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rPr>
              <a:t>outbreak of an illness.</a:t>
            </a:r>
          </a:p>
        </p:txBody>
      </p:sp>
    </p:spTree>
    <p:extLst>
      <p:ext uri="{BB962C8B-B14F-4D97-AF65-F5344CB8AC3E}">
        <p14:creationId xmlns:p14="http://schemas.microsoft.com/office/powerpoint/2010/main" val="146031016"/>
      </p:ext>
    </p:extLst>
  </p:cSld>
  <p:clrMapOvr>
    <a:masterClrMapping/>
  </p:clrMapOvr>
  <mc:AlternateContent xmlns:mc="http://schemas.openxmlformats.org/markup-compatibility/2006">
    <mc:Choice xmlns:p14="http://schemas.microsoft.com/office/powerpoint/2010/main" Requires="p14">
      <p:transition spd="slow" p14:dur="1500" advTm="10131">
        <p14:gallery dir="l"/>
      </p:transition>
    </mc:Choice>
    <mc:Fallback>
      <p:transition spd="slow" advTm="101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Illustration of hand washing">
            <a:extLst>
              <a:ext uri="{FF2B5EF4-FFF2-40B4-BE49-F238E27FC236}">
                <a16:creationId xmlns:a16="http://schemas.microsoft.com/office/drawing/2014/main" id="{70662EA7-CEC1-4826-A749-C56A29BF2857}"/>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p:pic>
      <p:pic>
        <p:nvPicPr>
          <p:cNvPr id="14" name="Picture Placeholder 13" descr="illustration of hand sanitizer use">
            <a:extLst>
              <a:ext uri="{FF2B5EF4-FFF2-40B4-BE49-F238E27FC236}">
                <a16:creationId xmlns:a16="http://schemas.microsoft.com/office/drawing/2014/main" id="{4F90B7F7-0013-904E-949D-F5CE5A2C6778}"/>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p:pic>
      <p:pic>
        <p:nvPicPr>
          <p:cNvPr id="26" name="Picture Placeholder 25" descr="Illustration of a boy touching his face&#10;">
            <a:extLst>
              <a:ext uri="{FF2B5EF4-FFF2-40B4-BE49-F238E27FC236}">
                <a16:creationId xmlns:a16="http://schemas.microsoft.com/office/drawing/2014/main" id="{861FD1D6-2DB9-4C70-889A-A3B964D5697A}"/>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a:stretch>
            <a:fillRect/>
          </a:stretch>
        </p:blipFill>
        <p:spPr/>
      </p:pic>
      <p:sp>
        <p:nvSpPr>
          <p:cNvPr id="7" name="Text Placeholder 6">
            <a:extLst>
              <a:ext uri="{FF2B5EF4-FFF2-40B4-BE49-F238E27FC236}">
                <a16:creationId xmlns:a16="http://schemas.microsoft.com/office/drawing/2014/main" id="{51290FBD-8B55-46F0-BAEB-91F9DEA30BB3}"/>
              </a:ext>
            </a:extLst>
          </p:cNvPr>
          <p:cNvSpPr>
            <a:spLocks noGrp="1"/>
          </p:cNvSpPr>
          <p:nvPr>
            <p:ph type="body" sz="quarter" idx="15"/>
          </p:nvPr>
        </p:nvSpPr>
        <p:spPr/>
        <p:txBody>
          <a:bodyPr>
            <a:normAutofit/>
          </a:bodyPr>
          <a:lstStyle/>
          <a:p>
            <a:pPr algn="ctr">
              <a:lnSpc>
                <a:spcPct val="110000"/>
              </a:lnSpc>
            </a:pPr>
            <a:r>
              <a:rPr lang="en-US" dirty="0">
                <a:solidFill>
                  <a:schemeClr val="tx1">
                    <a:lumMod val="75000"/>
                    <a:lumOff val="25000"/>
                  </a:schemeClr>
                </a:solidFill>
                <a:effectLst/>
                <a:ea typeface="Times New Roman" panose="02020603050405020304" pitchFamily="18" charset="0"/>
                <a:cs typeface="Arial" panose="020B0604020202020204" pitchFamily="34" charset="0"/>
              </a:rPr>
              <a:t>Wash your hands often</a:t>
            </a:r>
            <a:endParaRPr lang="en-US" dirty="0">
              <a:solidFill>
                <a:schemeClr val="tx1">
                  <a:lumMod val="75000"/>
                  <a:lumOff val="25000"/>
                </a:schemeClr>
              </a:solidFill>
            </a:endParaRPr>
          </a:p>
          <a:p>
            <a:endParaRPr lang="en-US" dirty="0"/>
          </a:p>
        </p:txBody>
      </p:sp>
      <p:sp>
        <p:nvSpPr>
          <p:cNvPr id="8" name="Text Placeholder 7">
            <a:extLst>
              <a:ext uri="{FF2B5EF4-FFF2-40B4-BE49-F238E27FC236}">
                <a16:creationId xmlns:a16="http://schemas.microsoft.com/office/drawing/2014/main" id="{8127F716-9771-4E56-B64D-E633B70D0B5E}"/>
              </a:ext>
            </a:extLst>
          </p:cNvPr>
          <p:cNvSpPr>
            <a:spLocks noGrp="1"/>
          </p:cNvSpPr>
          <p:nvPr>
            <p:ph type="body" sz="quarter" idx="16"/>
          </p:nvPr>
        </p:nvSpPr>
        <p:spPr/>
        <p:txBody>
          <a:bodyPr/>
          <a:lstStyle/>
          <a:p>
            <a:r>
              <a:rPr lang="en-US" dirty="0">
                <a:solidFill>
                  <a:schemeClr val="tx1">
                    <a:lumMod val="75000"/>
                    <a:lumOff val="25000"/>
                  </a:schemeClr>
                </a:solidFill>
                <a:effectLst/>
                <a:ea typeface="Times New Roman" panose="02020603050405020304" pitchFamily="18" charset="0"/>
                <a:cs typeface="Arial" panose="020B0604020202020204" pitchFamily="34" charset="0"/>
              </a:rPr>
              <a:t>Use hand sanitizer</a:t>
            </a:r>
            <a:endParaRPr lang="en-US" dirty="0">
              <a:solidFill>
                <a:schemeClr val="tx1">
                  <a:lumMod val="75000"/>
                  <a:lumOff val="25000"/>
                </a:schemeClr>
              </a:solidFill>
            </a:endParaRPr>
          </a:p>
          <a:p>
            <a:endParaRPr lang="en-US" dirty="0"/>
          </a:p>
        </p:txBody>
      </p:sp>
      <p:sp>
        <p:nvSpPr>
          <p:cNvPr id="9" name="Text Placeholder 8">
            <a:extLst>
              <a:ext uri="{FF2B5EF4-FFF2-40B4-BE49-F238E27FC236}">
                <a16:creationId xmlns:a16="http://schemas.microsoft.com/office/drawing/2014/main" id="{E1551D53-3FE4-4121-9311-B9986BAE9358}"/>
              </a:ext>
            </a:extLst>
          </p:cNvPr>
          <p:cNvSpPr>
            <a:spLocks noGrp="1"/>
          </p:cNvSpPr>
          <p:nvPr>
            <p:ph type="body" sz="quarter" idx="17"/>
          </p:nvPr>
        </p:nvSpPr>
        <p:spPr/>
        <p:txBody>
          <a:bodyPr/>
          <a:lstStyle/>
          <a:p>
            <a:r>
              <a:rPr lang="en-US" dirty="0">
                <a:solidFill>
                  <a:schemeClr val="tx1">
                    <a:lumMod val="75000"/>
                    <a:lumOff val="25000"/>
                  </a:schemeClr>
                </a:solidFill>
                <a:effectLst/>
                <a:ea typeface="Times New Roman" panose="02020603050405020304" pitchFamily="18" charset="0"/>
                <a:cs typeface="Arial" panose="020B0604020202020204" pitchFamily="34" charset="0"/>
              </a:rPr>
              <a:t>Wear a mask</a:t>
            </a:r>
            <a:endParaRPr lang="en-US" dirty="0">
              <a:solidFill>
                <a:schemeClr val="tx1">
                  <a:lumMod val="75000"/>
                  <a:lumOff val="25000"/>
                </a:schemeClr>
              </a:solidFill>
            </a:endParaRPr>
          </a:p>
          <a:p>
            <a:endParaRPr lang="en-US" dirty="0"/>
          </a:p>
        </p:txBody>
      </p:sp>
      <p:sp>
        <p:nvSpPr>
          <p:cNvPr id="10" name="Text Placeholder 9">
            <a:extLst>
              <a:ext uri="{FF2B5EF4-FFF2-40B4-BE49-F238E27FC236}">
                <a16:creationId xmlns:a16="http://schemas.microsoft.com/office/drawing/2014/main" id="{5987AF8F-CAF7-4B54-B5D7-CB13258EFE0D}"/>
              </a:ext>
            </a:extLst>
          </p:cNvPr>
          <p:cNvSpPr>
            <a:spLocks noGrp="1"/>
          </p:cNvSpPr>
          <p:nvPr>
            <p:ph type="body" sz="quarter" idx="18"/>
          </p:nvPr>
        </p:nvSpPr>
        <p:spPr/>
        <p:txBody>
          <a:bodyPr>
            <a:normAutofit/>
          </a:bodyPr>
          <a:lstStyle/>
          <a:p>
            <a:pPr algn="ctr">
              <a:lnSpc>
                <a:spcPts val="2200"/>
              </a:lnSpc>
            </a:pPr>
            <a:r>
              <a:rPr lang="en-US" dirty="0">
                <a:solidFill>
                  <a:schemeClr val="tx1">
                    <a:lumMod val="75000"/>
                    <a:lumOff val="25000"/>
                  </a:schemeClr>
                </a:solidFill>
                <a:effectLst/>
                <a:ea typeface="Times New Roman" panose="02020603050405020304" pitchFamily="18" charset="0"/>
                <a:cs typeface="Arial" panose="020B0604020202020204" pitchFamily="34" charset="0"/>
              </a:rPr>
              <a:t>Don’t touch  </a:t>
            </a:r>
            <a:r>
              <a:rPr lang="en-US" dirty="0">
                <a:solidFill>
                  <a:schemeClr val="tx1">
                    <a:lumMod val="75000"/>
                    <a:lumOff val="25000"/>
                  </a:schemeClr>
                </a:solidFill>
                <a:ea typeface="Times New Roman" panose="02020603050405020304" pitchFamily="18" charset="0"/>
                <a:cs typeface="Arial" panose="020B0604020202020204" pitchFamily="34" charset="0"/>
              </a:rPr>
              <a:t>y</a:t>
            </a:r>
            <a:r>
              <a:rPr lang="en-US" dirty="0">
                <a:solidFill>
                  <a:schemeClr val="tx1">
                    <a:lumMod val="75000"/>
                    <a:lumOff val="25000"/>
                  </a:schemeClr>
                </a:solidFill>
                <a:effectLst/>
                <a:ea typeface="Times New Roman" panose="02020603050405020304" pitchFamily="18" charset="0"/>
                <a:cs typeface="Arial" panose="020B0604020202020204" pitchFamily="34" charset="0"/>
              </a:rPr>
              <a:t>our</a:t>
            </a:r>
            <a:r>
              <a:rPr lang="en-US" dirty="0">
                <a:solidFill>
                  <a:schemeClr val="tx1">
                    <a:lumMod val="75000"/>
                    <a:lumOff val="25000"/>
                  </a:schemeClr>
                </a:solidFill>
                <a:ea typeface="Times New Roman" panose="02020603050405020304" pitchFamily="18" charset="0"/>
                <a:cs typeface="Arial" panose="020B0604020202020204" pitchFamily="34" charset="0"/>
              </a:rPr>
              <a:t> face</a:t>
            </a:r>
            <a:r>
              <a:rPr lang="en-US" dirty="0">
                <a:solidFill>
                  <a:schemeClr val="tx1">
                    <a:lumMod val="75000"/>
                    <a:lumOff val="25000"/>
                  </a:schemeClr>
                </a:solidFill>
                <a:effectLst/>
                <a:ea typeface="Times New Roman" panose="02020603050405020304" pitchFamily="18" charset="0"/>
                <a:cs typeface="Arial" panose="020B0604020202020204" pitchFamily="34" charset="0"/>
              </a:rPr>
              <a:t> </a:t>
            </a:r>
            <a:endParaRPr lang="en-US" dirty="0">
              <a:solidFill>
                <a:schemeClr val="tx1">
                  <a:lumMod val="75000"/>
                  <a:lumOff val="25000"/>
                </a:schemeClr>
              </a:solidFill>
            </a:endParaRPr>
          </a:p>
          <a:p>
            <a:endParaRPr lang="en-US" dirty="0"/>
          </a:p>
        </p:txBody>
      </p:sp>
      <p:pic>
        <p:nvPicPr>
          <p:cNvPr id="28" name="Picture Placeholder 27" descr="Ilustration of boy using kleenex to cover his cough ">
            <a:extLst>
              <a:ext uri="{FF2B5EF4-FFF2-40B4-BE49-F238E27FC236}">
                <a16:creationId xmlns:a16="http://schemas.microsoft.com/office/drawing/2014/main" id="{E4FC6A23-2FD4-488E-84FB-1AA40C163EA3}"/>
              </a:ext>
            </a:extLst>
          </p:cNvPr>
          <p:cNvPicPr>
            <a:picLocks noGrp="1" noChangeAspect="1"/>
          </p:cNvPicPr>
          <p:nvPr>
            <p:ph type="pic" sz="quarter" idx="19"/>
          </p:nvPr>
        </p:nvPicPr>
        <p:blipFill>
          <a:blip r:embed="rId7">
            <a:extLst>
              <a:ext uri="{28A0092B-C50C-407E-A947-70E740481C1C}">
                <a14:useLocalDpi xmlns:a14="http://schemas.microsoft.com/office/drawing/2010/main" val="0"/>
              </a:ext>
            </a:extLst>
          </a:blip>
          <a:srcRect/>
          <a:stretch/>
        </p:blipFill>
        <p:spPr/>
      </p:pic>
      <p:pic>
        <p:nvPicPr>
          <p:cNvPr id="30" name="Picture Placeholder 29" descr="Illustration of 2 boys practicing social distancing">
            <a:extLst>
              <a:ext uri="{FF2B5EF4-FFF2-40B4-BE49-F238E27FC236}">
                <a16:creationId xmlns:a16="http://schemas.microsoft.com/office/drawing/2014/main" id="{6B6AA0AA-EC59-43E0-8914-09A0086213E0}"/>
              </a:ext>
            </a:extLst>
          </p:cNvPr>
          <p:cNvPicPr>
            <a:picLocks noGrp="1" noChangeAspect="1"/>
          </p:cNvPicPr>
          <p:nvPr>
            <p:ph type="pic" sz="quarter" idx="20"/>
          </p:nvPr>
        </p:nvPicPr>
        <p:blipFill>
          <a:blip r:embed="rId8">
            <a:extLst>
              <a:ext uri="{28A0092B-C50C-407E-A947-70E740481C1C}">
                <a14:useLocalDpi xmlns:a14="http://schemas.microsoft.com/office/drawing/2010/main" val="0"/>
              </a:ext>
            </a:extLst>
          </a:blip>
          <a:srcRect/>
          <a:stretch>
            <a:fillRect/>
          </a:stretch>
        </p:blipFill>
        <p:spPr/>
      </p:pic>
      <p:pic>
        <p:nvPicPr>
          <p:cNvPr id="32" name="Picture Placeholder 31" descr="Illustration of a blue bag of school supplies">
            <a:extLst>
              <a:ext uri="{FF2B5EF4-FFF2-40B4-BE49-F238E27FC236}">
                <a16:creationId xmlns:a16="http://schemas.microsoft.com/office/drawing/2014/main" id="{08E5EC9E-60F4-4C2A-B307-58D9F31255DA}"/>
              </a:ext>
            </a:extLst>
          </p:cNvPr>
          <p:cNvPicPr>
            <a:picLocks noGrp="1" noChangeAspect="1"/>
          </p:cNvPicPr>
          <p:nvPr>
            <p:ph type="pic" sz="quarter" idx="21"/>
          </p:nvPr>
        </p:nvPicPr>
        <p:blipFill>
          <a:blip r:embed="rId9">
            <a:extLst>
              <a:ext uri="{28A0092B-C50C-407E-A947-70E740481C1C}">
                <a14:useLocalDpi xmlns:a14="http://schemas.microsoft.com/office/drawing/2010/main" val="0"/>
              </a:ext>
            </a:extLst>
          </a:blip>
          <a:srcRect/>
          <a:stretch/>
        </p:blipFill>
        <p:spPr/>
      </p:pic>
      <p:pic>
        <p:nvPicPr>
          <p:cNvPr id="34" name="Picture Placeholder 33" descr="Illustration of a phone getting cleaned">
            <a:extLst>
              <a:ext uri="{FF2B5EF4-FFF2-40B4-BE49-F238E27FC236}">
                <a16:creationId xmlns:a16="http://schemas.microsoft.com/office/drawing/2014/main" id="{F4B2098B-CF5F-4E20-9EEC-C46E2FC254E5}"/>
              </a:ext>
            </a:extLst>
          </p:cNvPr>
          <p:cNvPicPr>
            <a:picLocks noGrp="1" noChangeAspect="1"/>
          </p:cNvPicPr>
          <p:nvPr>
            <p:ph type="pic" sz="quarter" idx="22"/>
          </p:nvPr>
        </p:nvPicPr>
        <p:blipFill>
          <a:blip r:embed="rId10">
            <a:extLst>
              <a:ext uri="{28A0092B-C50C-407E-A947-70E740481C1C}">
                <a14:useLocalDpi xmlns:a14="http://schemas.microsoft.com/office/drawing/2010/main" val="0"/>
              </a:ext>
            </a:extLst>
          </a:blip>
          <a:srcRect/>
          <a:stretch>
            <a:fillRect/>
          </a:stretch>
        </p:blipFill>
        <p:spPr/>
      </p:pic>
      <p:sp>
        <p:nvSpPr>
          <p:cNvPr id="15" name="Text Placeholder 14">
            <a:extLst>
              <a:ext uri="{FF2B5EF4-FFF2-40B4-BE49-F238E27FC236}">
                <a16:creationId xmlns:a16="http://schemas.microsoft.com/office/drawing/2014/main" id="{A475858B-18E6-45A1-B26C-A889E35640A7}"/>
              </a:ext>
            </a:extLst>
          </p:cNvPr>
          <p:cNvSpPr>
            <a:spLocks noGrp="1"/>
          </p:cNvSpPr>
          <p:nvPr>
            <p:ph type="body" sz="quarter" idx="23"/>
          </p:nvPr>
        </p:nvSpPr>
        <p:spPr>
          <a:xfrm>
            <a:off x="228600" y="6741869"/>
            <a:ext cx="2400300" cy="731520"/>
          </a:xfrm>
        </p:spPr>
        <p:txBody>
          <a:bodyPr>
            <a:normAutofit fontScale="25000" lnSpcReduction="20000"/>
          </a:bodyPr>
          <a:lstStyle/>
          <a:p>
            <a:pPr algn="ctr"/>
            <a:r>
              <a:rPr lang="en-US" sz="7200" dirty="0">
                <a:solidFill>
                  <a:schemeClr val="tx1">
                    <a:lumMod val="75000"/>
                    <a:lumOff val="25000"/>
                  </a:schemeClr>
                </a:solidFill>
                <a:ea typeface="Times New Roman" panose="02020603050405020304" pitchFamily="18" charset="0"/>
                <a:cs typeface="Arial" panose="020B0604020202020204" pitchFamily="34" charset="0"/>
              </a:rPr>
              <a:t>Cover your sneezes and coughs</a:t>
            </a:r>
            <a:endParaRPr lang="en-US" sz="7200" dirty="0">
              <a:solidFill>
                <a:schemeClr val="tx1">
                  <a:lumMod val="75000"/>
                  <a:lumOff val="25000"/>
                </a:schemeClr>
              </a:solidFill>
              <a:effectLst/>
              <a:ea typeface="Times New Roman" panose="02020603050405020304" pitchFamily="18" charset="0"/>
              <a:cs typeface="Arial" panose="020B0604020202020204" pitchFamily="34" charset="0"/>
            </a:endParaRPr>
          </a:p>
          <a:p>
            <a:endParaRPr lang="en-US" dirty="0"/>
          </a:p>
        </p:txBody>
      </p:sp>
      <p:sp>
        <p:nvSpPr>
          <p:cNvPr id="16" name="Text Placeholder 15">
            <a:extLst>
              <a:ext uri="{FF2B5EF4-FFF2-40B4-BE49-F238E27FC236}">
                <a16:creationId xmlns:a16="http://schemas.microsoft.com/office/drawing/2014/main" id="{6F479A31-F30C-4BEE-8B31-08F372A8621C}"/>
              </a:ext>
            </a:extLst>
          </p:cNvPr>
          <p:cNvSpPr>
            <a:spLocks noGrp="1"/>
          </p:cNvSpPr>
          <p:nvPr>
            <p:ph type="body" sz="quarter" idx="24"/>
          </p:nvPr>
        </p:nvSpPr>
        <p:spPr/>
        <p:txBody>
          <a:bodyPr/>
          <a:lstStyle/>
          <a:p>
            <a:r>
              <a:rPr lang="en-US" dirty="0">
                <a:solidFill>
                  <a:schemeClr val="tx1">
                    <a:lumMod val="75000"/>
                    <a:lumOff val="25000"/>
                  </a:schemeClr>
                </a:solidFill>
                <a:ea typeface="Times New Roman" panose="02020603050405020304" pitchFamily="18" charset="0"/>
                <a:cs typeface="Arial" panose="020B0604020202020204" pitchFamily="34" charset="0"/>
              </a:rPr>
              <a:t>Avoid close contact</a:t>
            </a:r>
            <a:endParaRPr lang="en-US" dirty="0">
              <a:solidFill>
                <a:schemeClr val="tx1">
                  <a:lumMod val="75000"/>
                  <a:lumOff val="25000"/>
                </a:schemeClr>
              </a:solidFill>
              <a:effectLst/>
              <a:ea typeface="Times New Roman" panose="02020603050405020304" pitchFamily="18" charset="0"/>
              <a:cs typeface="Arial" panose="020B0604020202020204" pitchFamily="34" charset="0"/>
            </a:endParaRPr>
          </a:p>
        </p:txBody>
      </p:sp>
      <p:sp>
        <p:nvSpPr>
          <p:cNvPr id="17" name="Text Placeholder 16">
            <a:extLst>
              <a:ext uri="{FF2B5EF4-FFF2-40B4-BE49-F238E27FC236}">
                <a16:creationId xmlns:a16="http://schemas.microsoft.com/office/drawing/2014/main" id="{070C63FA-EF59-4CF4-B008-2B1D5CED36BE}"/>
              </a:ext>
            </a:extLst>
          </p:cNvPr>
          <p:cNvSpPr>
            <a:spLocks noGrp="1"/>
          </p:cNvSpPr>
          <p:nvPr>
            <p:ph type="body" sz="quarter" idx="25"/>
          </p:nvPr>
        </p:nvSpPr>
        <p:spPr/>
        <p:txBody>
          <a:bodyPr>
            <a:normAutofit/>
          </a:bodyPr>
          <a:lstStyle/>
          <a:p>
            <a:pPr algn="ctr"/>
            <a:r>
              <a:rPr lang="en-US" dirty="0">
                <a:solidFill>
                  <a:schemeClr val="tx1">
                    <a:lumMod val="75000"/>
                    <a:lumOff val="25000"/>
                  </a:schemeClr>
                </a:solidFill>
                <a:ea typeface="Times New Roman" panose="02020603050405020304" pitchFamily="18" charset="0"/>
                <a:cs typeface="Arial" panose="020B0604020202020204" pitchFamily="34" charset="0"/>
              </a:rPr>
              <a:t>Use your  own supplies</a:t>
            </a:r>
            <a:endParaRPr lang="en-US" dirty="0">
              <a:solidFill>
                <a:schemeClr val="tx1">
                  <a:lumMod val="75000"/>
                  <a:lumOff val="25000"/>
                </a:schemeClr>
              </a:solidFill>
              <a:effectLst/>
              <a:ea typeface="Times New Roman" panose="02020603050405020304" pitchFamily="18" charset="0"/>
              <a:cs typeface="Arial" panose="020B0604020202020204" pitchFamily="34" charset="0"/>
            </a:endParaRPr>
          </a:p>
        </p:txBody>
      </p:sp>
      <p:sp>
        <p:nvSpPr>
          <p:cNvPr id="18" name="Text Placeholder 17">
            <a:extLst>
              <a:ext uri="{FF2B5EF4-FFF2-40B4-BE49-F238E27FC236}">
                <a16:creationId xmlns:a16="http://schemas.microsoft.com/office/drawing/2014/main" id="{62CBD84B-F0D2-46B2-8566-6295B592C3F8}"/>
              </a:ext>
            </a:extLst>
          </p:cNvPr>
          <p:cNvSpPr>
            <a:spLocks noGrp="1"/>
          </p:cNvSpPr>
          <p:nvPr>
            <p:ph type="body" sz="quarter" idx="26"/>
          </p:nvPr>
        </p:nvSpPr>
        <p:spPr/>
        <p:txBody>
          <a:bodyPr>
            <a:normAutofit/>
          </a:bodyPr>
          <a:lstStyle/>
          <a:p>
            <a:pPr algn="ctr"/>
            <a:r>
              <a:rPr lang="en-US" dirty="0">
                <a:solidFill>
                  <a:schemeClr val="tx1">
                    <a:lumMod val="75000"/>
                    <a:lumOff val="25000"/>
                  </a:schemeClr>
                </a:solidFill>
                <a:ea typeface="Times New Roman" panose="02020603050405020304" pitchFamily="18" charset="0"/>
                <a:cs typeface="Arial" panose="020B0604020202020204" pitchFamily="34" charset="0"/>
              </a:rPr>
              <a:t>Clean your electronics</a:t>
            </a:r>
          </a:p>
          <a:p>
            <a:endParaRPr lang="en-US" dirty="0"/>
          </a:p>
        </p:txBody>
      </p:sp>
      <p:sp>
        <p:nvSpPr>
          <p:cNvPr id="4" name="Title 3">
            <a:extLst>
              <a:ext uri="{FF2B5EF4-FFF2-40B4-BE49-F238E27FC236}">
                <a16:creationId xmlns:a16="http://schemas.microsoft.com/office/drawing/2014/main" id="{60A6BEB1-F92C-4A73-A5F9-1CB69D90BE97}"/>
              </a:ext>
            </a:extLst>
          </p:cNvPr>
          <p:cNvSpPr>
            <a:spLocks noGrp="1"/>
          </p:cNvSpPr>
          <p:nvPr>
            <p:ph type="title"/>
          </p:nvPr>
        </p:nvSpPr>
        <p:spPr/>
        <p:txBody>
          <a:bodyPr/>
          <a:lstStyle/>
          <a:p>
            <a:r>
              <a:rPr kumimoji="0" lang="en-US" sz="3600" b="0" i="0" u="none" strike="noStrike" kern="1200" cap="none" spc="0" normalizeH="0" baseline="0" noProof="0" dirty="0">
                <a:ln>
                  <a:noFill/>
                </a:ln>
                <a:solidFill>
                  <a:schemeClr val="tx1">
                    <a:lumMod val="75000"/>
                    <a:lumOff val="25000"/>
                  </a:schemeClr>
                </a:solidFill>
                <a:effectLst/>
                <a:uLnTx/>
                <a:uFillTx/>
                <a:latin typeface="+mj-lt"/>
                <a:ea typeface="+mn-ea"/>
                <a:cs typeface="+mn-cs"/>
              </a:rPr>
              <a:t>Coronavirus Health and Safety Tips</a:t>
            </a:r>
            <a:endParaRPr lang="en-US" dirty="0"/>
          </a:p>
        </p:txBody>
      </p:sp>
      <p:pic>
        <p:nvPicPr>
          <p:cNvPr id="5" name="Picture Placeholder 23" descr="Illustration of a boy wearing a face mask">
            <a:extLst>
              <a:ext uri="{FF2B5EF4-FFF2-40B4-BE49-F238E27FC236}">
                <a16:creationId xmlns:a16="http://schemas.microsoft.com/office/drawing/2014/main" id="{53F05B45-FD5B-4C6A-B0B2-95FE0AB116C4}"/>
              </a:ext>
            </a:extLst>
          </p:cNvPr>
          <p:cNvPicPr>
            <a:picLocks noGrp="1" noChangeAspect="1"/>
          </p:cNvPicPr>
          <p:nvPr>
            <p:ph type="pic" sz="quarter" idx="13"/>
          </p:nvPr>
        </p:nvPicPr>
        <p:blipFill>
          <a:blip r:embed="rId11">
            <a:extLst>
              <a:ext uri="{28A0092B-C50C-407E-A947-70E740481C1C}">
                <a14:useLocalDpi xmlns:a14="http://schemas.microsoft.com/office/drawing/2010/main" val="0"/>
              </a:ext>
            </a:extLst>
          </a:blip>
          <a:srcRect/>
          <a:stretch>
            <a:fillRect/>
          </a:stretch>
        </p:blipFill>
        <p:spPr>
          <a:xfrm>
            <a:off x="5334000" y="1609725"/>
            <a:ext cx="1828800" cy="1828800"/>
          </a:xfrm>
        </p:spPr>
      </p:pic>
    </p:spTree>
    <p:custDataLst>
      <p:tags r:id="rId1"/>
    </p:custDataLst>
    <p:extLst>
      <p:ext uri="{BB962C8B-B14F-4D97-AF65-F5344CB8AC3E}">
        <p14:creationId xmlns:p14="http://schemas.microsoft.com/office/powerpoint/2010/main" val="3079165295"/>
      </p:ext>
    </p:extLst>
  </p:cSld>
  <p:clrMapOvr>
    <a:masterClrMapping/>
  </p:clrMapOvr>
  <mc:AlternateContent xmlns:mc="http://schemas.openxmlformats.org/markup-compatibility/2006">
    <mc:Choice xmlns:p14="http://schemas.microsoft.com/office/powerpoint/2010/main" Requires="p14">
      <p:transition spd="slow" p14:dur="1500" advTm="9607">
        <p14:gallery dir="l"/>
      </p:transition>
    </mc:Choice>
    <mc:Fallback>
      <p:transition spd="slow" advTm="96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21"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par>
                                <p:cTn id="16" presetID="8" presetClass="emph" presetSubtype="0" fill="hold" nodeType="withEffect">
                                  <p:stCondLst>
                                    <p:cond delay="0"/>
                                  </p:stCondLst>
                                  <p:childTnLst>
                                    <p:animRot by="21600000">
                                      <p:cBhvr>
                                        <p:cTn id="17" dur="2000" fill="hold"/>
                                        <p:tgtEl>
                                          <p:spTgt spid="26"/>
                                        </p:tgtEl>
                                        <p:attrNameLst>
                                          <p:attrName>r</p:attrName>
                                        </p:attrNameLst>
                                      </p:cBhvr>
                                    </p:animRot>
                                  </p:childTnLst>
                                </p:cTn>
                              </p:par>
                              <p:par>
                                <p:cTn id="18" presetID="26" presetClass="emph" presetSubtype="0" fill="hold" nodeType="withEffect">
                                  <p:stCondLst>
                                    <p:cond delay="0"/>
                                  </p:stCondLst>
                                  <p:childTnLst>
                                    <p:animEffect transition="out" filter="fade">
                                      <p:cBhvr>
                                        <p:cTn id="19" dur="500" tmFilter="0, 0; .2, .5; .8, .5; 1, 0"/>
                                        <p:tgtEl>
                                          <p:spTgt spid="28"/>
                                        </p:tgtEl>
                                      </p:cBhvr>
                                    </p:animEffect>
                                    <p:animScale>
                                      <p:cBhvr>
                                        <p:cTn id="20" dur="250" autoRev="1" fill="hold"/>
                                        <p:tgtEl>
                                          <p:spTgt spid="28"/>
                                        </p:tgtEl>
                                      </p:cBhvr>
                                      <p:by x="105000" y="105000"/>
                                    </p:animScale>
                                  </p:childTnLst>
                                </p:cTn>
                              </p:par>
                              <p:par>
                                <p:cTn id="21" presetID="3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1000" fill="hold"/>
                                        <p:tgtEl>
                                          <p:spTgt spid="30"/>
                                        </p:tgtEl>
                                        <p:attrNameLst>
                                          <p:attrName>ppt_w</p:attrName>
                                        </p:attrNameLst>
                                      </p:cBhvr>
                                      <p:tavLst>
                                        <p:tav tm="0">
                                          <p:val>
                                            <p:fltVal val="0"/>
                                          </p:val>
                                        </p:tav>
                                        <p:tav tm="100000">
                                          <p:val>
                                            <p:strVal val="#ppt_w"/>
                                          </p:val>
                                        </p:tav>
                                      </p:tavLst>
                                    </p:anim>
                                    <p:anim calcmode="lin" valueType="num">
                                      <p:cBhvr>
                                        <p:cTn id="24" dur="1000" fill="hold"/>
                                        <p:tgtEl>
                                          <p:spTgt spid="30"/>
                                        </p:tgtEl>
                                        <p:attrNameLst>
                                          <p:attrName>ppt_h</p:attrName>
                                        </p:attrNameLst>
                                      </p:cBhvr>
                                      <p:tavLst>
                                        <p:tav tm="0">
                                          <p:val>
                                            <p:fltVal val="0"/>
                                          </p:val>
                                        </p:tav>
                                        <p:tav tm="100000">
                                          <p:val>
                                            <p:strVal val="#ppt_h"/>
                                          </p:val>
                                        </p:tav>
                                      </p:tavLst>
                                    </p:anim>
                                    <p:anim calcmode="lin" valueType="num">
                                      <p:cBhvr>
                                        <p:cTn id="25" dur="1000" fill="hold"/>
                                        <p:tgtEl>
                                          <p:spTgt spid="30"/>
                                        </p:tgtEl>
                                        <p:attrNameLst>
                                          <p:attrName>style.rotation</p:attrName>
                                        </p:attrNameLst>
                                      </p:cBhvr>
                                      <p:tavLst>
                                        <p:tav tm="0">
                                          <p:val>
                                            <p:fltVal val="90"/>
                                          </p:val>
                                        </p:tav>
                                        <p:tav tm="100000">
                                          <p:val>
                                            <p:fltVal val="0"/>
                                          </p:val>
                                        </p:tav>
                                      </p:tavLst>
                                    </p:anim>
                                    <p:animEffect transition="in" filter="fade">
                                      <p:cBhvr>
                                        <p:cTn id="26" dur="1000"/>
                                        <p:tgtEl>
                                          <p:spTgt spid="30"/>
                                        </p:tgtEl>
                                      </p:cBhvr>
                                    </p:animEffect>
                                  </p:childTnLst>
                                </p:cTn>
                              </p:par>
                              <p:par>
                                <p:cTn id="27" presetID="6" presetClass="entr" presetSubtype="16"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circle(in)">
                                      <p:cBhvr>
                                        <p:cTn id="29" dur="2000"/>
                                        <p:tgtEl>
                                          <p:spTgt spid="32"/>
                                        </p:tgtEl>
                                      </p:cBhvr>
                                    </p:animEffect>
                                  </p:childTnLst>
                                </p:cTn>
                              </p:par>
                              <p:par>
                                <p:cTn id="30" presetID="53" presetClass="entr" presetSubtype="16"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animEffect transition="in" filter="fade">
                                      <p:cBhvr>
                                        <p:cTn id="3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09118E-5EB7-2B8E-377A-1529D72A54AA}"/>
              </a:ext>
            </a:extLst>
          </p:cNvPr>
          <p:cNvPicPr>
            <a:picLocks noChangeAspect="1"/>
          </p:cNvPicPr>
          <p:nvPr/>
        </p:nvPicPr>
        <p:blipFill rotWithShape="1">
          <a:blip r:embed="rId3"/>
          <a:srcRect b="3781"/>
          <a:stretch/>
        </p:blipFill>
        <p:spPr>
          <a:xfrm>
            <a:off x="953589" y="0"/>
            <a:ext cx="8001000" cy="7772400"/>
          </a:xfrm>
          <a:prstGeom prst="rect">
            <a:avLst/>
          </a:prstGeom>
        </p:spPr>
      </p:pic>
    </p:spTree>
    <p:custDataLst>
      <p:tags r:id="rId1"/>
    </p:custDataLst>
    <p:extLst>
      <p:ext uri="{BB962C8B-B14F-4D97-AF65-F5344CB8AC3E}">
        <p14:creationId xmlns:p14="http://schemas.microsoft.com/office/powerpoint/2010/main" val="2558717377"/>
      </p:ext>
    </p:extLst>
  </p:cSld>
  <p:clrMapOvr>
    <a:masterClrMapping/>
  </p:clrMapOvr>
  <mc:AlternateContent xmlns:mc="http://schemas.openxmlformats.org/markup-compatibility/2006">
    <mc:Choice xmlns:p14="http://schemas.microsoft.com/office/powerpoint/2010/main" Requires="p14">
      <p:transition spd="slow" p14:dur="1500" advTm="27724">
        <p14:gallery dir="l"/>
      </p:transition>
    </mc:Choice>
    <mc:Fallback>
      <p:transition spd="slow" advTm="277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8"/>
</p:tagLst>
</file>

<file path=ppt/tags/tag10.xml><?xml version="1.0" encoding="utf-8"?>
<p:tagLst xmlns:a="http://schemas.openxmlformats.org/drawingml/2006/main" xmlns:r="http://schemas.openxmlformats.org/officeDocument/2006/relationships" xmlns:p="http://schemas.openxmlformats.org/presentationml/2006/main">
  <p:tag name="TIMING" val="|0.9|1.1|3.8|2.1"/>
</p:tagLst>
</file>

<file path=ppt/tags/tag11.xml><?xml version="1.0" encoding="utf-8"?>
<p:tagLst xmlns:a="http://schemas.openxmlformats.org/drawingml/2006/main" xmlns:r="http://schemas.openxmlformats.org/officeDocument/2006/relationships" xmlns:p="http://schemas.openxmlformats.org/presentationml/2006/main">
  <p:tag name="TIMING" val="|1.6"/>
</p:tagLst>
</file>

<file path=ppt/tags/tag12.xml><?xml version="1.0" encoding="utf-8"?>
<p:tagLst xmlns:a="http://schemas.openxmlformats.org/drawingml/2006/main" xmlns:r="http://schemas.openxmlformats.org/officeDocument/2006/relationships" xmlns:p="http://schemas.openxmlformats.org/presentationml/2006/main">
  <p:tag name="TIMING" val="|0.8"/>
</p:tagLst>
</file>

<file path=ppt/tags/tag13.xml><?xml version="1.0" encoding="utf-8"?>
<p:tagLst xmlns:a="http://schemas.openxmlformats.org/drawingml/2006/main" xmlns:r="http://schemas.openxmlformats.org/officeDocument/2006/relationships" xmlns:p="http://schemas.openxmlformats.org/presentationml/2006/main">
  <p:tag name="TIMING" val="|4.1"/>
</p:tagLst>
</file>

<file path=ppt/tags/tag14.xml><?xml version="1.0" encoding="utf-8"?>
<p:tagLst xmlns:a="http://schemas.openxmlformats.org/drawingml/2006/main" xmlns:r="http://schemas.openxmlformats.org/officeDocument/2006/relationships" xmlns:p="http://schemas.openxmlformats.org/presentationml/2006/main">
  <p:tag name="TIMING" val="|0.6"/>
</p:tagLst>
</file>

<file path=ppt/tags/tag15.xml><?xml version="1.0" encoding="utf-8"?>
<p:tagLst xmlns:a="http://schemas.openxmlformats.org/drawingml/2006/main" xmlns:r="http://schemas.openxmlformats.org/officeDocument/2006/relationships" xmlns:p="http://schemas.openxmlformats.org/presentationml/2006/main">
  <p:tag name="TIMING" val="|3.3"/>
</p:tagLst>
</file>

<file path=ppt/tags/tag16.xml><?xml version="1.0" encoding="utf-8"?>
<p:tagLst xmlns:a="http://schemas.openxmlformats.org/drawingml/2006/main" xmlns:r="http://schemas.openxmlformats.org/officeDocument/2006/relationships" xmlns:p="http://schemas.openxmlformats.org/presentationml/2006/main">
  <p:tag name="TIMING" val="|3"/>
</p:tagLst>
</file>

<file path=ppt/tags/tag17.xml><?xml version="1.0" encoding="utf-8"?>
<p:tagLst xmlns:a="http://schemas.openxmlformats.org/drawingml/2006/main" xmlns:r="http://schemas.openxmlformats.org/officeDocument/2006/relationships" xmlns:p="http://schemas.openxmlformats.org/presentationml/2006/main">
  <p:tag name="TIMING" val="|1.4|1.2"/>
</p:tagLst>
</file>

<file path=ppt/tags/tag18.xml><?xml version="1.0" encoding="utf-8"?>
<p:tagLst xmlns:a="http://schemas.openxmlformats.org/drawingml/2006/main" xmlns:r="http://schemas.openxmlformats.org/officeDocument/2006/relationships" xmlns:p="http://schemas.openxmlformats.org/presentationml/2006/main">
  <p:tag name="TIMING" val="|0.4|1|1.7"/>
</p:tagLst>
</file>

<file path=ppt/tags/tag19.xml><?xml version="1.0" encoding="utf-8"?>
<p:tagLst xmlns:a="http://schemas.openxmlformats.org/drawingml/2006/main" xmlns:r="http://schemas.openxmlformats.org/officeDocument/2006/relationships" xmlns:p="http://schemas.openxmlformats.org/presentationml/2006/main">
  <p:tag name="TIMING" val="|2.9"/>
</p:tagLst>
</file>

<file path=ppt/tags/tag2.xml><?xml version="1.0" encoding="utf-8"?>
<p:tagLst xmlns:a="http://schemas.openxmlformats.org/drawingml/2006/main" xmlns:r="http://schemas.openxmlformats.org/officeDocument/2006/relationships" xmlns:p="http://schemas.openxmlformats.org/presentationml/2006/main">
  <p:tag name="TIMING" val="|18.1"/>
</p:tagLst>
</file>

<file path=ppt/tags/tag20.xml><?xml version="1.0" encoding="utf-8"?>
<p:tagLst xmlns:a="http://schemas.openxmlformats.org/drawingml/2006/main" xmlns:r="http://schemas.openxmlformats.org/officeDocument/2006/relationships" xmlns:p="http://schemas.openxmlformats.org/presentationml/2006/main">
  <p:tag name="TIMING" val="|0.5"/>
</p:tagLst>
</file>

<file path=ppt/tags/tag21.xml><?xml version="1.0" encoding="utf-8"?>
<p:tagLst xmlns:a="http://schemas.openxmlformats.org/drawingml/2006/main" xmlns:r="http://schemas.openxmlformats.org/officeDocument/2006/relationships" xmlns:p="http://schemas.openxmlformats.org/presentationml/2006/main">
  <p:tag name="TIMING" val="|1.4|0.9"/>
</p:tagLst>
</file>

<file path=ppt/tags/tag22.xml><?xml version="1.0" encoding="utf-8"?>
<p:tagLst xmlns:a="http://schemas.openxmlformats.org/drawingml/2006/main" xmlns:r="http://schemas.openxmlformats.org/officeDocument/2006/relationships" xmlns:p="http://schemas.openxmlformats.org/presentationml/2006/main">
  <p:tag name="TIMING" val="|0.3"/>
</p:tagLst>
</file>

<file path=ppt/tags/tag23.xml><?xml version="1.0" encoding="utf-8"?>
<p:tagLst xmlns:a="http://schemas.openxmlformats.org/drawingml/2006/main" xmlns:r="http://schemas.openxmlformats.org/officeDocument/2006/relationships" xmlns:p="http://schemas.openxmlformats.org/presentationml/2006/main">
  <p:tag name="TIMING" val="|0.8|2.3"/>
</p:tagLst>
</file>

<file path=ppt/tags/tag24.xml><?xml version="1.0" encoding="utf-8"?>
<p:tagLst xmlns:a="http://schemas.openxmlformats.org/drawingml/2006/main" xmlns:r="http://schemas.openxmlformats.org/officeDocument/2006/relationships" xmlns:p="http://schemas.openxmlformats.org/presentationml/2006/main">
  <p:tag name="TIMING" val="|0.6|2.3"/>
</p:tagLst>
</file>

<file path=ppt/tags/tag25.xml><?xml version="1.0" encoding="utf-8"?>
<p:tagLst xmlns:a="http://schemas.openxmlformats.org/drawingml/2006/main" xmlns:r="http://schemas.openxmlformats.org/officeDocument/2006/relationships" xmlns:p="http://schemas.openxmlformats.org/presentationml/2006/main">
  <p:tag name="TIMING" val="|0.4|0.9|2.3"/>
</p:tagLst>
</file>

<file path=ppt/tags/tag26.xml><?xml version="1.0" encoding="utf-8"?>
<p:tagLst xmlns:a="http://schemas.openxmlformats.org/drawingml/2006/main" xmlns:r="http://schemas.openxmlformats.org/officeDocument/2006/relationships" xmlns:p="http://schemas.openxmlformats.org/presentationml/2006/main">
  <p:tag name="TIMING" val="|0.5"/>
</p:tagLst>
</file>

<file path=ppt/tags/tag27.xml><?xml version="1.0" encoding="utf-8"?>
<p:tagLst xmlns:a="http://schemas.openxmlformats.org/drawingml/2006/main" xmlns:r="http://schemas.openxmlformats.org/officeDocument/2006/relationships" xmlns:p="http://schemas.openxmlformats.org/presentationml/2006/main">
  <p:tag name="TIMING" val="|0.6|7.9"/>
</p:tagLst>
</file>

<file path=ppt/tags/tag28.xml><?xml version="1.0" encoding="utf-8"?>
<p:tagLst xmlns:a="http://schemas.openxmlformats.org/drawingml/2006/main" xmlns:r="http://schemas.openxmlformats.org/officeDocument/2006/relationships" xmlns:p="http://schemas.openxmlformats.org/presentationml/2006/main">
  <p:tag name="TIMING" val="|0.3|5.8|2.2"/>
</p:tagLst>
</file>

<file path=ppt/tags/tag3.xml><?xml version="1.0" encoding="utf-8"?>
<p:tagLst xmlns:a="http://schemas.openxmlformats.org/drawingml/2006/main" xmlns:r="http://schemas.openxmlformats.org/officeDocument/2006/relationships" xmlns:p="http://schemas.openxmlformats.org/presentationml/2006/main">
  <p:tag name="TIMING" val="|8.2"/>
</p:tagLst>
</file>

<file path=ppt/tags/tag4.xml><?xml version="1.0" encoding="utf-8"?>
<p:tagLst xmlns:a="http://schemas.openxmlformats.org/drawingml/2006/main" xmlns:r="http://schemas.openxmlformats.org/officeDocument/2006/relationships" xmlns:p="http://schemas.openxmlformats.org/presentationml/2006/main">
  <p:tag name="TIMING" val="|14.1|2.7"/>
</p:tagLst>
</file>

<file path=ppt/tags/tag5.xml><?xml version="1.0" encoding="utf-8"?>
<p:tagLst xmlns:a="http://schemas.openxmlformats.org/drawingml/2006/main" xmlns:r="http://schemas.openxmlformats.org/officeDocument/2006/relationships" xmlns:p="http://schemas.openxmlformats.org/presentationml/2006/main">
  <p:tag name="TIMING" val="|5.6|8.6"/>
</p:tagLst>
</file>

<file path=ppt/tags/tag6.xml><?xml version="1.0" encoding="utf-8"?>
<p:tagLst xmlns:a="http://schemas.openxmlformats.org/drawingml/2006/main" xmlns:r="http://schemas.openxmlformats.org/officeDocument/2006/relationships" xmlns:p="http://schemas.openxmlformats.org/presentationml/2006/main">
  <p:tag name="TIMING" val="|2|1.5|1.5|1.8|2.1|1|1.6|2.1"/>
</p:tagLst>
</file>

<file path=ppt/tags/tag7.xml><?xml version="1.0" encoding="utf-8"?>
<p:tagLst xmlns:a="http://schemas.openxmlformats.org/drawingml/2006/main" xmlns:r="http://schemas.openxmlformats.org/officeDocument/2006/relationships" xmlns:p="http://schemas.openxmlformats.org/presentationml/2006/main">
  <p:tag name="TIMING" val="|2|3.2"/>
</p:tagLst>
</file>

<file path=ppt/tags/tag8.xml><?xml version="1.0" encoding="utf-8"?>
<p:tagLst xmlns:a="http://schemas.openxmlformats.org/drawingml/2006/main" xmlns:r="http://schemas.openxmlformats.org/officeDocument/2006/relationships" xmlns:p="http://schemas.openxmlformats.org/presentationml/2006/main">
  <p:tag name="TIMING" val="|1.1|1.6|1|1.4|1|0.8"/>
</p:tagLst>
</file>

<file path=ppt/tags/tag9.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Secondary">
  <a:themeElements>
    <a:clrScheme name="Custom 14">
      <a:dk1>
        <a:sysClr val="windowText" lastClr="000000"/>
      </a:dk1>
      <a:lt1>
        <a:sysClr val="window" lastClr="FFFFFF"/>
      </a:lt1>
      <a:dk2>
        <a:srgbClr val="445EA2"/>
      </a:dk2>
      <a:lt2>
        <a:srgbClr val="EBEBEB"/>
      </a:lt2>
      <a:accent1>
        <a:srgbClr val="4495A2"/>
      </a:accent1>
      <a:accent2>
        <a:srgbClr val="7CA655"/>
      </a:accent2>
      <a:accent3>
        <a:srgbClr val="FFC000"/>
      </a:accent3>
      <a:accent4>
        <a:srgbClr val="DF8C40"/>
      </a:accent4>
      <a:accent5>
        <a:srgbClr val="DF5D40"/>
      </a:accent5>
      <a:accent6>
        <a:srgbClr val="8760AD"/>
      </a:accent6>
      <a:hlink>
        <a:srgbClr val="DF5D40"/>
      </a:hlink>
      <a:folHlink>
        <a:srgbClr val="8760AD"/>
      </a:folHlink>
    </a:clrScheme>
    <a:fontScheme name="Elementary">
      <a:majorFont>
        <a:latin typeface="Kristen ITC"/>
        <a:ea typeface=""/>
        <a:cs typeface=""/>
      </a:majorFont>
      <a:minorFont>
        <a:latin typeface="Quire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vidPosters_Elementary_JB_v2" id="{9BE8C19C-7910-40AD-B81F-FAABB82FF18C}" vid="{762A6BC2-F08C-4DBB-9767-3860456ED694}"/>
    </a:ext>
  </a:extLst>
</a:theme>
</file>

<file path=ppt/theme/theme2.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01ECCB1-5CA9-4F89-9EFC-AE888E928E70}">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E6468B-293A-4713-BC39-E5B53A150466}">
  <ds:schemaRefs>
    <ds:schemaRef ds:uri="16c05727-aa75-4e4a-9b5f-8a80a1165891"/>
    <ds:schemaRef ds:uri="http://purl.org/dc/dcmitype/"/>
    <ds:schemaRef ds:uri="http://schemas.microsoft.com/office/2006/metadata/properties"/>
    <ds:schemaRef ds:uri="71af3243-3dd4-4a8d-8c0d-dd76da1f02a5"/>
    <ds:schemaRef ds:uri="http://schemas.microsoft.com/office/infopath/2007/PartnerControls"/>
    <ds:schemaRef ds:uri="http://purl.org/dc/terms/"/>
    <ds:schemaRef ds:uri="http://purl.org/dc/elements/1.1/"/>
    <ds:schemaRef ds:uri="http://schemas.microsoft.com/office/2006/documentManagement/typ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14FBF99-709D-444D-83A5-4E002F834E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531924D-A20F-479C-9B27-9851E463ED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COVID-19 posters elementary school</Template>
  <TotalTime>4438</TotalTime>
  <Words>801</Words>
  <Application>Microsoft Office PowerPoint</Application>
  <PresentationFormat>Custom</PresentationFormat>
  <Paragraphs>102</Paragraphs>
  <Slides>33</Slides>
  <Notes>0</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33</vt:i4>
      </vt:variant>
    </vt:vector>
  </HeadingPairs>
  <TitlesOfParts>
    <vt:vector size="48" baseType="lpstr">
      <vt:lpstr>Arial</vt:lpstr>
      <vt:lpstr>Book Antiqua</vt:lpstr>
      <vt:lpstr>Calibri</vt:lpstr>
      <vt:lpstr>Californian FB</vt:lpstr>
      <vt:lpstr>Calisto MT</vt:lpstr>
      <vt:lpstr>Comic Sans MS</vt:lpstr>
      <vt:lpstr>Corbel</vt:lpstr>
      <vt:lpstr>Eras Demi ITC</vt:lpstr>
      <vt:lpstr>Kristen ITC</vt:lpstr>
      <vt:lpstr>Quire Sans</vt:lpstr>
      <vt:lpstr>Times New Roman</vt:lpstr>
      <vt:lpstr>Univers Condensed</vt:lpstr>
      <vt:lpstr>Secondary</vt:lpstr>
      <vt:lpstr>Depth</vt:lpstr>
      <vt:lpstr>Acrobat Document</vt:lpstr>
      <vt:lpstr>PowerPoint Presentation</vt:lpstr>
      <vt:lpstr>  </vt:lpstr>
      <vt:lpstr>PowerPoint Presentation</vt:lpstr>
      <vt:lpstr>Remember to wash your hands and encourage your loved ones to wash their hands.</vt:lpstr>
      <vt:lpstr>PowerPoint Presentation</vt:lpstr>
      <vt:lpstr>Please cover your cough and sneezes to help prevent the spread of respiratory infections. Don’t forget to perform hand hygiene.</vt:lpstr>
      <vt:lpstr>Please wear a mask  when you are ill  or  when it is required  in the facility  related to a recent  outbreak of an illness.</vt:lpstr>
      <vt:lpstr>Coronavirus Health and Safety Tips</vt:lpstr>
      <vt:lpstr>PowerPoint Presentation</vt:lpstr>
      <vt:lpstr>PowerPoint Presentation</vt:lpstr>
      <vt:lpstr>PowerPoint Presentation</vt:lpstr>
      <vt:lpstr>Improving Antibiotic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Brittany Brown</dc:creator>
  <cp:lastModifiedBy>psmds</cp:lastModifiedBy>
  <cp:revision>7</cp:revision>
  <dcterms:created xsi:type="dcterms:W3CDTF">2024-04-12T02:00:33Z</dcterms:created>
  <dcterms:modified xsi:type="dcterms:W3CDTF">2024-09-12T20:35:18Z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